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7"/>
  </p:notesMasterIdLst>
  <p:sldIdLst>
    <p:sldId id="256" r:id="rId3"/>
    <p:sldId id="258" r:id="rId4"/>
    <p:sldId id="279" r:id="rId5"/>
    <p:sldId id="259" r:id="rId6"/>
    <p:sldId id="272" r:id="rId7"/>
    <p:sldId id="275" r:id="rId8"/>
    <p:sldId id="262" r:id="rId9"/>
    <p:sldId id="278" r:id="rId10"/>
    <p:sldId id="263" r:id="rId11"/>
    <p:sldId id="269" r:id="rId12"/>
    <p:sldId id="276" r:id="rId13"/>
    <p:sldId id="265" r:id="rId14"/>
    <p:sldId id="271" r:id="rId15"/>
    <p:sldId id="280" r:id="rId1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ko Kato" initials="YK" lastIdx="1" clrIdx="0">
    <p:extLst>
      <p:ext uri="{19B8F6BF-5375-455C-9EA6-DF929625EA0E}">
        <p15:presenceInfo xmlns:p15="http://schemas.microsoft.com/office/powerpoint/2012/main" userId="S::ykato@tudelft.nl::a542a053-2c6e-4020-adb3-fe6c7a4f48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CD"/>
    <a:srgbClr val="009E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B3F45-35E2-984B-06E9-094FB48CDAD5}" v="55" dt="2023-09-09T22:11:35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81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o Kato" userId="S::ykato@tudelft.nl::a542a053-2c6e-4020-adb3-fe6c7a4f48b8" providerId="AD" clId="Web-{F7031B46-5DA5-0A02-D8B6-144E2DEDB074}"/>
    <pc:docChg chg="addSld delSld modSld sldOrd">
      <pc:chgData name="Yuko Kato" userId="S::ykato@tudelft.nl::a542a053-2c6e-4020-adb3-fe6c7a4f48b8" providerId="AD" clId="Web-{F7031B46-5DA5-0A02-D8B6-144E2DEDB074}" dt="2023-09-02T21:36:44.718" v="310"/>
      <pc:docMkLst>
        <pc:docMk/>
      </pc:docMkLst>
      <pc:sldChg chg="addSp modSp">
        <pc:chgData name="Yuko Kato" userId="S::ykato@tudelft.nl::a542a053-2c6e-4020-adb3-fe6c7a4f48b8" providerId="AD" clId="Web-{F7031B46-5DA5-0A02-D8B6-144E2DEDB074}" dt="2023-09-02T21:06:40.432" v="75" actId="20577"/>
        <pc:sldMkLst>
          <pc:docMk/>
          <pc:sldMk cId="2705918969" sldId="258"/>
        </pc:sldMkLst>
        <pc:spChg chg="add mod">
          <ac:chgData name="Yuko Kato" userId="S::ykato@tudelft.nl::a542a053-2c6e-4020-adb3-fe6c7a4f48b8" providerId="AD" clId="Web-{F7031B46-5DA5-0A02-D8B6-144E2DEDB074}" dt="2023-09-02T21:06:40.432" v="75" actId="20577"/>
          <ac:spMkLst>
            <pc:docMk/>
            <pc:sldMk cId="2705918969" sldId="258"/>
            <ac:spMk id="3" creationId="{B9151566-BC82-0A18-F189-BFCC7EE1D788}"/>
          </ac:spMkLst>
        </pc:spChg>
      </pc:sldChg>
      <pc:sldChg chg="del">
        <pc:chgData name="Yuko Kato" userId="S::ykato@tudelft.nl::a542a053-2c6e-4020-adb3-fe6c7a4f48b8" providerId="AD" clId="Web-{F7031B46-5DA5-0A02-D8B6-144E2DEDB074}" dt="2023-09-02T20:58:27.935" v="0"/>
        <pc:sldMkLst>
          <pc:docMk/>
          <pc:sldMk cId="655390461" sldId="259"/>
        </pc:sldMkLst>
      </pc:sldChg>
      <pc:sldChg chg="addSp modSp add replId">
        <pc:chgData name="Yuko Kato" userId="S::ykato@tudelft.nl::a542a053-2c6e-4020-adb3-fe6c7a4f48b8" providerId="AD" clId="Web-{F7031B46-5DA5-0A02-D8B6-144E2DEDB074}" dt="2023-09-02T21:27:12.744" v="237" actId="20577"/>
        <pc:sldMkLst>
          <pc:docMk/>
          <pc:sldMk cId="3535381347" sldId="259"/>
        </pc:sldMkLst>
        <pc:spChg chg="mod">
          <ac:chgData name="Yuko Kato" userId="S::ykato@tudelft.nl::a542a053-2c6e-4020-adb3-fe6c7a4f48b8" providerId="AD" clId="Web-{F7031B46-5DA5-0A02-D8B6-144E2DEDB074}" dt="2023-09-02T21:27:12.744" v="237" actId="20577"/>
          <ac:spMkLst>
            <pc:docMk/>
            <pc:sldMk cId="3535381347" sldId="259"/>
            <ac:spMk id="2" creationId="{189FC460-3FFE-7876-2BEB-55BC2ECB0C4B}"/>
          </ac:spMkLst>
        </pc:spChg>
        <pc:spChg chg="add mod">
          <ac:chgData name="Yuko Kato" userId="S::ykato@tudelft.nl::a542a053-2c6e-4020-adb3-fe6c7a4f48b8" providerId="AD" clId="Web-{F7031B46-5DA5-0A02-D8B6-144E2DEDB074}" dt="2023-09-02T21:27:04.056" v="235" actId="20577"/>
          <ac:spMkLst>
            <pc:docMk/>
            <pc:sldMk cId="3535381347" sldId="259"/>
            <ac:spMk id="3" creationId="{B8D55C37-1587-BE74-CE7E-CBD4C48D5D2F}"/>
          </ac:spMkLst>
        </pc:spChg>
      </pc:sldChg>
      <pc:sldChg chg="addSp modSp add replId">
        <pc:chgData name="Yuko Kato" userId="S::ykato@tudelft.nl::a542a053-2c6e-4020-adb3-fe6c7a4f48b8" providerId="AD" clId="Web-{F7031B46-5DA5-0A02-D8B6-144E2DEDB074}" dt="2023-09-02T21:29:52.248" v="261" actId="20577"/>
        <pc:sldMkLst>
          <pc:docMk/>
          <pc:sldMk cId="449654156" sldId="260"/>
        </pc:sldMkLst>
        <pc:spChg chg="mod">
          <ac:chgData name="Yuko Kato" userId="S::ykato@tudelft.nl::a542a053-2c6e-4020-adb3-fe6c7a4f48b8" providerId="AD" clId="Web-{F7031B46-5DA5-0A02-D8B6-144E2DEDB074}" dt="2023-09-02T21:27:44.369" v="243" actId="20577"/>
          <ac:spMkLst>
            <pc:docMk/>
            <pc:sldMk cId="449654156" sldId="260"/>
            <ac:spMk id="2" creationId="{189FC460-3FFE-7876-2BEB-55BC2ECB0C4B}"/>
          </ac:spMkLst>
        </pc:spChg>
        <pc:spChg chg="add mod">
          <ac:chgData name="Yuko Kato" userId="S::ykato@tudelft.nl::a542a053-2c6e-4020-adb3-fe6c7a4f48b8" providerId="AD" clId="Web-{F7031B46-5DA5-0A02-D8B6-144E2DEDB074}" dt="2023-09-02T21:29:52.248" v="261" actId="20577"/>
          <ac:spMkLst>
            <pc:docMk/>
            <pc:sldMk cId="449654156" sldId="260"/>
            <ac:spMk id="6" creationId="{1731F9BF-3894-84CB-1345-4337A89E3076}"/>
          </ac:spMkLst>
        </pc:spChg>
      </pc:sldChg>
      <pc:sldChg chg="del">
        <pc:chgData name="Yuko Kato" userId="S::ykato@tudelft.nl::a542a053-2c6e-4020-adb3-fe6c7a4f48b8" providerId="AD" clId="Web-{F7031B46-5DA5-0A02-D8B6-144E2DEDB074}" dt="2023-09-02T20:58:37.607" v="8"/>
        <pc:sldMkLst>
          <pc:docMk/>
          <pc:sldMk cId="1557983487" sldId="261"/>
        </pc:sldMkLst>
      </pc:sldChg>
      <pc:sldChg chg="addSp modSp add replId">
        <pc:chgData name="Yuko Kato" userId="S::ykato@tudelft.nl::a542a053-2c6e-4020-adb3-fe6c7a4f48b8" providerId="AD" clId="Web-{F7031B46-5DA5-0A02-D8B6-144E2DEDB074}" dt="2023-09-02T21:31:18.859" v="280"/>
        <pc:sldMkLst>
          <pc:docMk/>
          <pc:sldMk cId="2072699424" sldId="261"/>
        </pc:sldMkLst>
        <pc:spChg chg="mod">
          <ac:chgData name="Yuko Kato" userId="S::ykato@tudelft.nl::a542a053-2c6e-4020-adb3-fe6c7a4f48b8" providerId="AD" clId="Web-{F7031B46-5DA5-0A02-D8B6-144E2DEDB074}" dt="2023-09-02T21:31:04.937" v="278" actId="20577"/>
          <ac:spMkLst>
            <pc:docMk/>
            <pc:sldMk cId="2072699424" sldId="261"/>
            <ac:spMk id="2" creationId="{189FC460-3FFE-7876-2BEB-55BC2ECB0C4B}"/>
          </ac:spMkLst>
        </pc:spChg>
        <pc:picChg chg="add mod">
          <ac:chgData name="Yuko Kato" userId="S::ykato@tudelft.nl::a542a053-2c6e-4020-adb3-fe6c7a4f48b8" providerId="AD" clId="Web-{F7031B46-5DA5-0A02-D8B6-144E2DEDB074}" dt="2023-09-02T21:31:06.437" v="279"/>
          <ac:picMkLst>
            <pc:docMk/>
            <pc:sldMk cId="2072699424" sldId="261"/>
            <ac:picMk id="3" creationId="{07DF82DF-0C4D-A73B-CF69-D3939C2856A8}"/>
          </ac:picMkLst>
        </pc:picChg>
        <pc:picChg chg="add mod">
          <ac:chgData name="Yuko Kato" userId="S::ykato@tudelft.nl::a542a053-2c6e-4020-adb3-fe6c7a4f48b8" providerId="AD" clId="Web-{F7031B46-5DA5-0A02-D8B6-144E2DEDB074}" dt="2023-09-02T21:31:18.859" v="280"/>
          <ac:picMkLst>
            <pc:docMk/>
            <pc:sldMk cId="2072699424" sldId="261"/>
            <ac:picMk id="6" creationId="{E2870A39-0EB2-7880-432C-86AB22548786}"/>
          </ac:picMkLst>
        </pc:picChg>
      </pc:sldChg>
      <pc:sldChg chg="modSp add replId">
        <pc:chgData name="Yuko Kato" userId="S::ykato@tudelft.nl::a542a053-2c6e-4020-adb3-fe6c7a4f48b8" providerId="AD" clId="Web-{F7031B46-5DA5-0A02-D8B6-144E2DEDB074}" dt="2023-09-02T21:31:48.313" v="285" actId="20577"/>
        <pc:sldMkLst>
          <pc:docMk/>
          <pc:sldMk cId="1313874847" sldId="262"/>
        </pc:sldMkLst>
        <pc:spChg chg="mod">
          <ac:chgData name="Yuko Kato" userId="S::ykato@tudelft.nl::a542a053-2c6e-4020-adb3-fe6c7a4f48b8" providerId="AD" clId="Web-{F7031B46-5DA5-0A02-D8B6-144E2DEDB074}" dt="2023-09-02T21:31:48.313" v="285" actId="20577"/>
          <ac:spMkLst>
            <pc:docMk/>
            <pc:sldMk cId="1313874847" sldId="262"/>
            <ac:spMk id="2" creationId="{189FC460-3FFE-7876-2BEB-55BC2ECB0C4B}"/>
          </ac:spMkLst>
        </pc:spChg>
      </pc:sldChg>
      <pc:sldChg chg="del">
        <pc:chgData name="Yuko Kato" userId="S::ykato@tudelft.nl::a542a053-2c6e-4020-adb3-fe6c7a4f48b8" providerId="AD" clId="Web-{F7031B46-5DA5-0A02-D8B6-144E2DEDB074}" dt="2023-09-02T20:58:28.419" v="1"/>
        <pc:sldMkLst>
          <pc:docMk/>
          <pc:sldMk cId="3355378079" sldId="262"/>
        </pc:sldMkLst>
      </pc:sldChg>
      <pc:sldChg chg="del">
        <pc:chgData name="Yuko Kato" userId="S::ykato@tudelft.nl::a542a053-2c6e-4020-adb3-fe6c7a4f48b8" providerId="AD" clId="Web-{F7031B46-5DA5-0A02-D8B6-144E2DEDB074}" dt="2023-09-02T20:58:31.748" v="2"/>
        <pc:sldMkLst>
          <pc:docMk/>
          <pc:sldMk cId="725165983" sldId="263"/>
        </pc:sldMkLst>
      </pc:sldChg>
      <pc:sldChg chg="modSp add replId">
        <pc:chgData name="Yuko Kato" userId="S::ykato@tudelft.nl::a542a053-2c6e-4020-adb3-fe6c7a4f48b8" providerId="AD" clId="Web-{F7031B46-5DA5-0A02-D8B6-144E2DEDB074}" dt="2023-09-02T21:32:10.751" v="291" actId="20577"/>
        <pc:sldMkLst>
          <pc:docMk/>
          <pc:sldMk cId="4122216694" sldId="263"/>
        </pc:sldMkLst>
        <pc:spChg chg="mod">
          <ac:chgData name="Yuko Kato" userId="S::ykato@tudelft.nl::a542a053-2c6e-4020-adb3-fe6c7a4f48b8" providerId="AD" clId="Web-{F7031B46-5DA5-0A02-D8B6-144E2DEDB074}" dt="2023-09-02T21:32:10.751" v="291" actId="20577"/>
          <ac:spMkLst>
            <pc:docMk/>
            <pc:sldMk cId="4122216694" sldId="263"/>
            <ac:spMk id="2" creationId="{189FC460-3FFE-7876-2BEB-55BC2ECB0C4B}"/>
          </ac:spMkLst>
        </pc:spChg>
      </pc:sldChg>
      <pc:sldChg chg="modSp add replId">
        <pc:chgData name="Yuko Kato" userId="S::ykato@tudelft.nl::a542a053-2c6e-4020-adb3-fe6c7a4f48b8" providerId="AD" clId="Web-{F7031B46-5DA5-0A02-D8B6-144E2DEDB074}" dt="2023-09-02T21:32:17.205" v="295" actId="20577"/>
        <pc:sldMkLst>
          <pc:docMk/>
          <pc:sldMk cId="1057714516" sldId="264"/>
        </pc:sldMkLst>
        <pc:spChg chg="mod">
          <ac:chgData name="Yuko Kato" userId="S::ykato@tudelft.nl::a542a053-2c6e-4020-adb3-fe6c7a4f48b8" providerId="AD" clId="Web-{F7031B46-5DA5-0A02-D8B6-144E2DEDB074}" dt="2023-09-02T21:32:17.205" v="295" actId="20577"/>
          <ac:spMkLst>
            <pc:docMk/>
            <pc:sldMk cId="1057714516" sldId="264"/>
            <ac:spMk id="2" creationId="{189FC460-3FFE-7876-2BEB-55BC2ECB0C4B}"/>
          </ac:spMkLst>
        </pc:spChg>
      </pc:sldChg>
      <pc:sldChg chg="del">
        <pc:chgData name="Yuko Kato" userId="S::ykato@tudelft.nl::a542a053-2c6e-4020-adb3-fe6c7a4f48b8" providerId="AD" clId="Web-{F7031B46-5DA5-0A02-D8B6-144E2DEDB074}" dt="2023-09-02T20:58:34.779" v="4"/>
        <pc:sldMkLst>
          <pc:docMk/>
          <pc:sldMk cId="1667471121" sldId="264"/>
        </pc:sldMkLst>
      </pc:sldChg>
      <pc:sldChg chg="del">
        <pc:chgData name="Yuko Kato" userId="S::ykato@tudelft.nl::a542a053-2c6e-4020-adb3-fe6c7a4f48b8" providerId="AD" clId="Web-{F7031B46-5DA5-0A02-D8B6-144E2DEDB074}" dt="2023-09-02T20:58:32.888" v="3"/>
        <pc:sldMkLst>
          <pc:docMk/>
          <pc:sldMk cId="119087294" sldId="265"/>
        </pc:sldMkLst>
      </pc:sldChg>
      <pc:sldChg chg="modSp add ord replId">
        <pc:chgData name="Yuko Kato" userId="S::ykato@tudelft.nl::a542a053-2c6e-4020-adb3-fe6c7a4f48b8" providerId="AD" clId="Web-{F7031B46-5DA5-0A02-D8B6-144E2DEDB074}" dt="2023-09-02T21:35:26.857" v="309"/>
        <pc:sldMkLst>
          <pc:docMk/>
          <pc:sldMk cId="2216671444" sldId="265"/>
        </pc:sldMkLst>
        <pc:spChg chg="mod">
          <ac:chgData name="Yuko Kato" userId="S::ykato@tudelft.nl::a542a053-2c6e-4020-adb3-fe6c7a4f48b8" providerId="AD" clId="Web-{F7031B46-5DA5-0A02-D8B6-144E2DEDB074}" dt="2023-09-02T21:33:59.973" v="305" actId="20577"/>
          <ac:spMkLst>
            <pc:docMk/>
            <pc:sldMk cId="2216671444" sldId="265"/>
            <ac:spMk id="2" creationId="{189FC460-3FFE-7876-2BEB-55BC2ECB0C4B}"/>
          </ac:spMkLst>
        </pc:spChg>
      </pc:sldChg>
      <pc:sldChg chg="del">
        <pc:chgData name="Yuko Kato" userId="S::ykato@tudelft.nl::a542a053-2c6e-4020-adb3-fe6c7a4f48b8" providerId="AD" clId="Web-{F7031B46-5DA5-0A02-D8B6-144E2DEDB074}" dt="2023-09-02T20:58:35.967" v="5"/>
        <pc:sldMkLst>
          <pc:docMk/>
          <pc:sldMk cId="721323647" sldId="266"/>
        </pc:sldMkLst>
      </pc:sldChg>
      <pc:sldChg chg="modSp add del replId">
        <pc:chgData name="Yuko Kato" userId="S::ykato@tudelft.nl::a542a053-2c6e-4020-adb3-fe6c7a4f48b8" providerId="AD" clId="Web-{F7031B46-5DA5-0A02-D8B6-144E2DEDB074}" dt="2023-09-02T21:36:44.718" v="310"/>
        <pc:sldMkLst>
          <pc:docMk/>
          <pc:sldMk cId="783348337" sldId="266"/>
        </pc:sldMkLst>
        <pc:spChg chg="mod">
          <ac:chgData name="Yuko Kato" userId="S::ykato@tudelft.nl::a542a053-2c6e-4020-adb3-fe6c7a4f48b8" providerId="AD" clId="Web-{F7031B46-5DA5-0A02-D8B6-144E2DEDB074}" dt="2023-09-02T21:22:05.234" v="198" actId="20577"/>
          <ac:spMkLst>
            <pc:docMk/>
            <pc:sldMk cId="783348337" sldId="266"/>
            <ac:spMk id="2" creationId="{189FC460-3FFE-7876-2BEB-55BC2ECB0C4B}"/>
          </ac:spMkLst>
        </pc:spChg>
      </pc:sldChg>
      <pc:sldChg chg="del">
        <pc:chgData name="Yuko Kato" userId="S::ykato@tudelft.nl::a542a053-2c6e-4020-adb3-fe6c7a4f48b8" providerId="AD" clId="Web-{F7031B46-5DA5-0A02-D8B6-144E2DEDB074}" dt="2023-09-02T20:58:36.592" v="6"/>
        <pc:sldMkLst>
          <pc:docMk/>
          <pc:sldMk cId="2846657085" sldId="267"/>
        </pc:sldMkLst>
      </pc:sldChg>
      <pc:sldChg chg="addSp modSp add ord replId">
        <pc:chgData name="Yuko Kato" userId="S::ykato@tudelft.nl::a542a053-2c6e-4020-adb3-fe6c7a4f48b8" providerId="AD" clId="Web-{F7031B46-5DA5-0A02-D8B6-144E2DEDB074}" dt="2023-09-02T21:33:03.675" v="298"/>
        <pc:sldMkLst>
          <pc:docMk/>
          <pc:sldMk cId="4233906149" sldId="267"/>
        </pc:sldMkLst>
        <pc:spChg chg="mod">
          <ac:chgData name="Yuko Kato" userId="S::ykato@tudelft.nl::a542a053-2c6e-4020-adb3-fe6c7a4f48b8" providerId="AD" clId="Web-{F7031B46-5DA5-0A02-D8B6-144E2DEDB074}" dt="2023-09-02T21:23:31.629" v="215" actId="20577"/>
          <ac:spMkLst>
            <pc:docMk/>
            <pc:sldMk cId="4233906149" sldId="267"/>
            <ac:spMk id="2" creationId="{189FC460-3FFE-7876-2BEB-55BC2ECB0C4B}"/>
          </ac:spMkLst>
        </pc:spChg>
        <pc:picChg chg="add mod">
          <ac:chgData name="Yuko Kato" userId="S::ykato@tudelft.nl::a542a053-2c6e-4020-adb3-fe6c7a4f48b8" providerId="AD" clId="Web-{F7031B46-5DA5-0A02-D8B6-144E2DEDB074}" dt="2023-09-02T21:33:03.675" v="298"/>
          <ac:picMkLst>
            <pc:docMk/>
            <pc:sldMk cId="4233906149" sldId="267"/>
            <ac:picMk id="3" creationId="{A4C4F8B9-A8B1-C084-D017-42F51B18D8AC}"/>
          </ac:picMkLst>
        </pc:picChg>
      </pc:sldChg>
      <pc:sldChg chg="del">
        <pc:chgData name="Yuko Kato" userId="S::ykato@tudelft.nl::a542a053-2c6e-4020-adb3-fe6c7a4f48b8" providerId="AD" clId="Web-{F7031B46-5DA5-0A02-D8B6-144E2DEDB074}" dt="2023-09-02T20:58:37.107" v="7"/>
        <pc:sldMkLst>
          <pc:docMk/>
          <pc:sldMk cId="2590108950" sldId="268"/>
        </pc:sldMkLst>
      </pc:sldChg>
      <pc:sldChg chg="modSp add ord replId">
        <pc:chgData name="Yuko Kato" userId="S::ykato@tudelft.nl::a542a053-2c6e-4020-adb3-fe6c7a4f48b8" providerId="AD" clId="Web-{F7031B46-5DA5-0A02-D8B6-144E2DEDB074}" dt="2023-09-02T21:33:52.317" v="302" actId="20577"/>
        <pc:sldMkLst>
          <pc:docMk/>
          <pc:sldMk cId="3554801696" sldId="268"/>
        </pc:sldMkLst>
        <pc:spChg chg="mod">
          <ac:chgData name="Yuko Kato" userId="S::ykato@tudelft.nl::a542a053-2c6e-4020-adb3-fe6c7a4f48b8" providerId="AD" clId="Web-{F7031B46-5DA5-0A02-D8B6-144E2DEDB074}" dt="2023-09-02T21:33:52.317" v="302" actId="20577"/>
          <ac:spMkLst>
            <pc:docMk/>
            <pc:sldMk cId="3554801696" sldId="268"/>
            <ac:spMk id="2" creationId="{189FC460-3FFE-7876-2BEB-55BC2ECB0C4B}"/>
          </ac:spMkLst>
        </pc:spChg>
      </pc:sldChg>
      <pc:sldChg chg="addSp modSp add ord replId">
        <pc:chgData name="Yuko Kato" userId="S::ykato@tudelft.nl::a542a053-2c6e-4020-adb3-fe6c7a4f48b8" providerId="AD" clId="Web-{F7031B46-5DA5-0A02-D8B6-144E2DEDB074}" dt="2023-09-02T21:34:12.255" v="306"/>
        <pc:sldMkLst>
          <pc:docMk/>
          <pc:sldMk cId="2652404559" sldId="269"/>
        </pc:sldMkLst>
        <pc:spChg chg="mod">
          <ac:chgData name="Yuko Kato" userId="S::ykato@tudelft.nl::a542a053-2c6e-4020-adb3-fe6c7a4f48b8" providerId="AD" clId="Web-{F7031B46-5DA5-0A02-D8B6-144E2DEDB074}" dt="2023-09-02T21:21:53.343" v="196" actId="20577"/>
          <ac:spMkLst>
            <pc:docMk/>
            <pc:sldMk cId="2652404559" sldId="269"/>
            <ac:spMk id="2" creationId="{189FC460-3FFE-7876-2BEB-55BC2ECB0C4B}"/>
          </ac:spMkLst>
        </pc:spChg>
        <pc:spChg chg="add mod">
          <ac:chgData name="Yuko Kato" userId="S::ykato@tudelft.nl::a542a053-2c6e-4020-adb3-fe6c7a4f48b8" providerId="AD" clId="Web-{F7031B46-5DA5-0A02-D8B6-144E2DEDB074}" dt="2023-09-02T21:30:08.639" v="270" actId="20577"/>
          <ac:spMkLst>
            <pc:docMk/>
            <pc:sldMk cId="2652404559" sldId="269"/>
            <ac:spMk id="6" creationId="{9E4A2D48-EA69-CC58-A86A-CC229FB99459}"/>
          </ac:spMkLst>
        </pc:spChg>
      </pc:sldChg>
      <pc:sldChg chg="modSp add ord replId">
        <pc:chgData name="Yuko Kato" userId="S::ykato@tudelft.nl::a542a053-2c6e-4020-adb3-fe6c7a4f48b8" providerId="AD" clId="Web-{F7031B46-5DA5-0A02-D8B6-144E2DEDB074}" dt="2023-09-02T21:35:02.053" v="307"/>
        <pc:sldMkLst>
          <pc:docMk/>
          <pc:sldMk cId="1528257623" sldId="270"/>
        </pc:sldMkLst>
        <pc:spChg chg="mod">
          <ac:chgData name="Yuko Kato" userId="S::ykato@tudelft.nl::a542a053-2c6e-4020-adb3-fe6c7a4f48b8" providerId="AD" clId="Web-{F7031B46-5DA5-0A02-D8B6-144E2DEDB074}" dt="2023-09-02T21:21:46.968" v="195" actId="20577"/>
          <ac:spMkLst>
            <pc:docMk/>
            <pc:sldMk cId="1528257623" sldId="270"/>
            <ac:spMk id="2" creationId="{189FC460-3FFE-7876-2BEB-55BC2ECB0C4B}"/>
          </ac:spMkLst>
        </pc:spChg>
      </pc:sldChg>
      <pc:sldChg chg="addSp modSp add replId">
        <pc:chgData name="Yuko Kato" userId="S::ykato@tudelft.nl::a542a053-2c6e-4020-adb3-fe6c7a4f48b8" providerId="AD" clId="Web-{F7031B46-5DA5-0A02-D8B6-144E2DEDB074}" dt="2023-09-02T21:21:10.249" v="184" actId="1076"/>
        <pc:sldMkLst>
          <pc:docMk/>
          <pc:sldMk cId="3906582630" sldId="271"/>
        </pc:sldMkLst>
        <pc:spChg chg="mod">
          <ac:chgData name="Yuko Kato" userId="S::ykato@tudelft.nl::a542a053-2c6e-4020-adb3-fe6c7a4f48b8" providerId="AD" clId="Web-{F7031B46-5DA5-0A02-D8B6-144E2DEDB074}" dt="2023-09-02T20:59:08.436" v="26" actId="20577"/>
          <ac:spMkLst>
            <pc:docMk/>
            <pc:sldMk cId="3906582630" sldId="271"/>
            <ac:spMk id="2" creationId="{189FC460-3FFE-7876-2BEB-55BC2ECB0C4B}"/>
          </ac:spMkLst>
        </pc:spChg>
        <pc:spChg chg="add mod">
          <ac:chgData name="Yuko Kato" userId="S::ykato@tudelft.nl::a542a053-2c6e-4020-adb3-fe6c7a4f48b8" providerId="AD" clId="Web-{F7031B46-5DA5-0A02-D8B6-144E2DEDB074}" dt="2023-09-02T21:21:10.249" v="184" actId="1076"/>
          <ac:spMkLst>
            <pc:docMk/>
            <pc:sldMk cId="3906582630" sldId="271"/>
            <ac:spMk id="3" creationId="{5F5599BA-0560-220F-1625-79964D543F76}"/>
          </ac:spMkLst>
        </pc:spChg>
      </pc:sldChg>
    </pc:docChg>
  </pc:docChgLst>
  <pc:docChgLst>
    <pc:chgData name="Yuko Kato" userId="S::ykato@tudelft.nl::a542a053-2c6e-4020-adb3-fe6c7a4f48b8" providerId="AD" clId="Web-{4176429E-7474-09C9-E0CE-68762FA4F585}"/>
    <pc:docChg chg="modSld sldOrd">
      <pc:chgData name="Yuko Kato" userId="S::ykato@tudelft.nl::a542a053-2c6e-4020-adb3-fe6c7a4f48b8" providerId="AD" clId="Web-{4176429E-7474-09C9-E0CE-68762FA4F585}" dt="2023-09-03T20:14:31.727" v="103" actId="20577"/>
      <pc:docMkLst>
        <pc:docMk/>
      </pc:docMkLst>
      <pc:sldChg chg="modSp">
        <pc:chgData name="Yuko Kato" userId="S::ykato@tudelft.nl::a542a053-2c6e-4020-adb3-fe6c7a4f48b8" providerId="AD" clId="Web-{4176429E-7474-09C9-E0CE-68762FA4F585}" dt="2023-09-03T19:38:27.316" v="44" actId="20577"/>
        <pc:sldMkLst>
          <pc:docMk/>
          <pc:sldMk cId="2705918969" sldId="258"/>
        </pc:sldMkLst>
        <pc:spChg chg="mod">
          <ac:chgData name="Yuko Kato" userId="S::ykato@tudelft.nl::a542a053-2c6e-4020-adb3-fe6c7a4f48b8" providerId="AD" clId="Web-{4176429E-7474-09C9-E0CE-68762FA4F585}" dt="2023-09-03T19:38:27.316" v="44" actId="20577"/>
          <ac:spMkLst>
            <pc:docMk/>
            <pc:sldMk cId="2705918969" sldId="258"/>
            <ac:spMk id="2" creationId="{189FC460-3FFE-7876-2BEB-55BC2ECB0C4B}"/>
          </ac:spMkLst>
        </pc:spChg>
        <pc:spChg chg="mod">
          <ac:chgData name="Yuko Kato" userId="S::ykato@tudelft.nl::a542a053-2c6e-4020-adb3-fe6c7a4f48b8" providerId="AD" clId="Web-{4176429E-7474-09C9-E0CE-68762FA4F585}" dt="2023-09-03T19:38:03.956" v="36" actId="20577"/>
          <ac:spMkLst>
            <pc:docMk/>
            <pc:sldMk cId="2705918969" sldId="258"/>
            <ac:spMk id="3" creationId="{B9151566-BC82-0A18-F189-BFCC7EE1D788}"/>
          </ac:spMkLst>
        </pc:spChg>
      </pc:sldChg>
      <pc:sldChg chg="modSp">
        <pc:chgData name="Yuko Kato" userId="S::ykato@tudelft.nl::a542a053-2c6e-4020-adb3-fe6c7a4f48b8" providerId="AD" clId="Web-{4176429E-7474-09C9-E0CE-68762FA4F585}" dt="2023-09-03T19:42:33.216" v="58" actId="20577"/>
        <pc:sldMkLst>
          <pc:docMk/>
          <pc:sldMk cId="3535381347" sldId="259"/>
        </pc:sldMkLst>
        <pc:spChg chg="mod">
          <ac:chgData name="Yuko Kato" userId="S::ykato@tudelft.nl::a542a053-2c6e-4020-adb3-fe6c7a4f48b8" providerId="AD" clId="Web-{4176429E-7474-09C9-E0CE-68762FA4F585}" dt="2023-09-03T19:42:33.216" v="58" actId="20577"/>
          <ac:spMkLst>
            <pc:docMk/>
            <pc:sldMk cId="3535381347" sldId="259"/>
            <ac:spMk id="2" creationId="{189FC460-3FFE-7876-2BEB-55BC2ECB0C4B}"/>
          </ac:spMkLst>
        </pc:spChg>
        <pc:spChg chg="mod">
          <ac:chgData name="Yuko Kato" userId="S::ykato@tudelft.nl::a542a053-2c6e-4020-adb3-fe6c7a4f48b8" providerId="AD" clId="Web-{4176429E-7474-09C9-E0CE-68762FA4F585}" dt="2023-09-03T19:40:56.510" v="51" actId="20577"/>
          <ac:spMkLst>
            <pc:docMk/>
            <pc:sldMk cId="3535381347" sldId="259"/>
            <ac:spMk id="3" creationId="{B8D55C37-1587-BE74-CE7E-CBD4C48D5D2F}"/>
          </ac:spMkLst>
        </pc:spChg>
      </pc:sldChg>
      <pc:sldChg chg="modSp">
        <pc:chgData name="Yuko Kato" userId="S::ykato@tudelft.nl::a542a053-2c6e-4020-adb3-fe6c7a4f48b8" providerId="AD" clId="Web-{4176429E-7474-09C9-E0CE-68762FA4F585}" dt="2023-09-03T19:46:50.396" v="87" actId="20577"/>
        <pc:sldMkLst>
          <pc:docMk/>
          <pc:sldMk cId="449654156" sldId="260"/>
        </pc:sldMkLst>
        <pc:spChg chg="mod">
          <ac:chgData name="Yuko Kato" userId="S::ykato@tudelft.nl::a542a053-2c6e-4020-adb3-fe6c7a4f48b8" providerId="AD" clId="Web-{4176429E-7474-09C9-E0CE-68762FA4F585}" dt="2023-09-03T19:46:50.396" v="87" actId="20577"/>
          <ac:spMkLst>
            <pc:docMk/>
            <pc:sldMk cId="449654156" sldId="260"/>
            <ac:spMk id="6" creationId="{1731F9BF-3894-84CB-1345-4337A89E3076}"/>
          </ac:spMkLst>
        </pc:spChg>
      </pc:sldChg>
      <pc:sldChg chg="ord">
        <pc:chgData name="Yuko Kato" userId="S::ykato@tudelft.nl::a542a053-2c6e-4020-adb3-fe6c7a4f48b8" providerId="AD" clId="Web-{4176429E-7474-09C9-E0CE-68762FA4F585}" dt="2023-09-03T19:47:14.756" v="88"/>
        <pc:sldMkLst>
          <pc:docMk/>
          <pc:sldMk cId="2072699424" sldId="261"/>
        </pc:sldMkLst>
      </pc:sldChg>
      <pc:sldChg chg="modSp">
        <pc:chgData name="Yuko Kato" userId="S::ykato@tudelft.nl::a542a053-2c6e-4020-adb3-fe6c7a4f48b8" providerId="AD" clId="Web-{4176429E-7474-09C9-E0CE-68762FA4F585}" dt="2023-09-03T19:55:18.437" v="90" actId="1076"/>
        <pc:sldMkLst>
          <pc:docMk/>
          <pc:sldMk cId="1313874847" sldId="262"/>
        </pc:sldMkLst>
        <pc:spChg chg="mod">
          <ac:chgData name="Yuko Kato" userId="S::ykato@tudelft.nl::a542a053-2c6e-4020-adb3-fe6c7a4f48b8" providerId="AD" clId="Web-{4176429E-7474-09C9-E0CE-68762FA4F585}" dt="2023-09-03T18:48:34.800" v="2" actId="1076"/>
          <ac:spMkLst>
            <pc:docMk/>
            <pc:sldMk cId="1313874847" sldId="262"/>
            <ac:spMk id="6" creationId="{3A2BCF4A-28AB-5940-DE88-4D19CEB6B138}"/>
          </ac:spMkLst>
        </pc:spChg>
        <pc:picChg chg="mod">
          <ac:chgData name="Yuko Kato" userId="S::ykato@tudelft.nl::a542a053-2c6e-4020-adb3-fe6c7a4f48b8" providerId="AD" clId="Web-{4176429E-7474-09C9-E0CE-68762FA4F585}" dt="2023-09-03T19:55:18.437" v="90" actId="1076"/>
          <ac:picMkLst>
            <pc:docMk/>
            <pc:sldMk cId="1313874847" sldId="262"/>
            <ac:picMk id="3" creationId="{30C1C85A-F954-29D2-E167-BD573B4618E5}"/>
          </ac:picMkLst>
        </pc:picChg>
      </pc:sldChg>
      <pc:sldChg chg="modSp">
        <pc:chgData name="Yuko Kato" userId="S::ykato@tudelft.nl::a542a053-2c6e-4020-adb3-fe6c7a4f48b8" providerId="AD" clId="Web-{4176429E-7474-09C9-E0CE-68762FA4F585}" dt="2023-09-03T19:58:04.021" v="93" actId="1076"/>
        <pc:sldMkLst>
          <pc:docMk/>
          <pc:sldMk cId="4233906149" sldId="267"/>
        </pc:sldMkLst>
        <pc:picChg chg="mod">
          <ac:chgData name="Yuko Kato" userId="S::ykato@tudelft.nl::a542a053-2c6e-4020-adb3-fe6c7a4f48b8" providerId="AD" clId="Web-{4176429E-7474-09C9-E0CE-68762FA4F585}" dt="2023-09-03T19:58:04.021" v="93" actId="1076"/>
          <ac:picMkLst>
            <pc:docMk/>
            <pc:sldMk cId="4233906149" sldId="267"/>
            <ac:picMk id="3" creationId="{A4C4F8B9-A8B1-C084-D017-42F51B18D8AC}"/>
          </ac:picMkLst>
        </pc:picChg>
      </pc:sldChg>
      <pc:sldChg chg="modSp ord">
        <pc:chgData name="Yuko Kato" userId="S::ykato@tudelft.nl::a542a053-2c6e-4020-adb3-fe6c7a4f48b8" providerId="AD" clId="Web-{4176429E-7474-09C9-E0CE-68762FA4F585}" dt="2023-09-03T20:14:31.727" v="103" actId="20577"/>
        <pc:sldMkLst>
          <pc:docMk/>
          <pc:sldMk cId="2652404559" sldId="269"/>
        </pc:sldMkLst>
        <pc:spChg chg="mod">
          <ac:chgData name="Yuko Kato" userId="S::ykato@tudelft.nl::a542a053-2c6e-4020-adb3-fe6c7a4f48b8" providerId="AD" clId="Web-{4176429E-7474-09C9-E0CE-68762FA4F585}" dt="2023-09-03T20:14:31.727" v="103" actId="20577"/>
          <ac:spMkLst>
            <pc:docMk/>
            <pc:sldMk cId="2652404559" sldId="269"/>
            <ac:spMk id="2" creationId="{189FC460-3FFE-7876-2BEB-55BC2ECB0C4B}"/>
          </ac:spMkLst>
        </pc:spChg>
      </pc:sldChg>
      <pc:sldChg chg="ord">
        <pc:chgData name="Yuko Kato" userId="S::ykato@tudelft.nl::a542a053-2c6e-4020-adb3-fe6c7a4f48b8" providerId="AD" clId="Web-{4176429E-7474-09C9-E0CE-68762FA4F585}" dt="2023-09-03T20:04:26.768" v="95"/>
        <pc:sldMkLst>
          <pc:docMk/>
          <pc:sldMk cId="1528257623" sldId="270"/>
        </pc:sldMkLst>
      </pc:sldChg>
      <pc:sldChg chg="modSp">
        <pc:chgData name="Yuko Kato" userId="S::ykato@tudelft.nl::a542a053-2c6e-4020-adb3-fe6c7a4f48b8" providerId="AD" clId="Web-{4176429E-7474-09C9-E0CE-68762FA4F585}" dt="2023-09-03T18:51:39.511" v="33" actId="20577"/>
        <pc:sldMkLst>
          <pc:docMk/>
          <pc:sldMk cId="3906582630" sldId="271"/>
        </pc:sldMkLst>
        <pc:spChg chg="mod">
          <ac:chgData name="Yuko Kato" userId="S::ykato@tudelft.nl::a542a053-2c6e-4020-adb3-fe6c7a4f48b8" providerId="AD" clId="Web-{4176429E-7474-09C9-E0CE-68762FA4F585}" dt="2023-09-03T18:51:39.511" v="33" actId="20577"/>
          <ac:spMkLst>
            <pc:docMk/>
            <pc:sldMk cId="3906582630" sldId="271"/>
            <ac:spMk id="3" creationId="{5F5599BA-0560-220F-1625-79964D543F76}"/>
          </ac:spMkLst>
        </pc:spChg>
      </pc:sldChg>
      <pc:sldChg chg="ord">
        <pc:chgData name="Yuko Kato" userId="S::ykato@tudelft.nl::a542a053-2c6e-4020-adb3-fe6c7a4f48b8" providerId="AD" clId="Web-{4176429E-7474-09C9-E0CE-68762FA4F585}" dt="2023-09-03T19:47:17.131" v="89"/>
        <pc:sldMkLst>
          <pc:docMk/>
          <pc:sldMk cId="661539867" sldId="272"/>
        </pc:sldMkLst>
      </pc:sldChg>
    </pc:docChg>
  </pc:docChgLst>
  <pc:docChgLst>
    <pc:chgData name="Yuko Kato" userId="S::ykato@tudelft.nl::a542a053-2c6e-4020-adb3-fe6c7a4f48b8" providerId="AD" clId="Web-{9BB58AA9-92ED-1A97-7425-69C88B649BD6}"/>
    <pc:docChg chg="addSld delSld modSld sldOrd">
      <pc:chgData name="Yuko Kato" userId="S::ykato@tudelft.nl::a542a053-2c6e-4020-adb3-fe6c7a4f48b8" providerId="AD" clId="Web-{9BB58AA9-92ED-1A97-7425-69C88B649BD6}" dt="2023-09-05T12:10:54.109" v="344" actId="20577"/>
      <pc:docMkLst>
        <pc:docMk/>
      </pc:docMkLst>
      <pc:sldChg chg="ord">
        <pc:chgData name="Yuko Kato" userId="S::ykato@tudelft.nl::a542a053-2c6e-4020-adb3-fe6c7a4f48b8" providerId="AD" clId="Web-{9BB58AA9-92ED-1A97-7425-69C88B649BD6}" dt="2023-09-05T11:03:41.562" v="166"/>
        <pc:sldMkLst>
          <pc:docMk/>
          <pc:sldMk cId="3535381347" sldId="259"/>
        </pc:sldMkLst>
      </pc:sldChg>
      <pc:sldChg chg="addSp delSp modSp">
        <pc:chgData name="Yuko Kato" userId="S::ykato@tudelft.nl::a542a053-2c6e-4020-adb3-fe6c7a4f48b8" providerId="AD" clId="Web-{9BB58AA9-92ED-1A97-7425-69C88B649BD6}" dt="2023-09-05T08:16:35.031" v="49" actId="20577"/>
        <pc:sldMkLst>
          <pc:docMk/>
          <pc:sldMk cId="1313874847" sldId="262"/>
        </pc:sldMkLst>
        <pc:spChg chg="mod">
          <ac:chgData name="Yuko Kato" userId="S::ykato@tudelft.nl::a542a053-2c6e-4020-adb3-fe6c7a4f48b8" providerId="AD" clId="Web-{9BB58AA9-92ED-1A97-7425-69C88B649BD6}" dt="2023-09-05T08:00:40.369" v="4" actId="20577"/>
          <ac:spMkLst>
            <pc:docMk/>
            <pc:sldMk cId="1313874847" sldId="262"/>
            <ac:spMk id="2" creationId="{189FC460-3FFE-7876-2BEB-55BC2ECB0C4B}"/>
          </ac:spMkLst>
        </pc:spChg>
        <pc:spChg chg="add mod">
          <ac:chgData name="Yuko Kato" userId="S::ykato@tudelft.nl::a542a053-2c6e-4020-adb3-fe6c7a4f48b8" providerId="AD" clId="Web-{9BB58AA9-92ED-1A97-7425-69C88B649BD6}" dt="2023-09-05T08:01:40.386" v="11" actId="20577"/>
          <ac:spMkLst>
            <pc:docMk/>
            <pc:sldMk cId="1313874847" sldId="262"/>
            <ac:spMk id="8" creationId="{9BC21CF1-8B65-E521-772E-05112ED70EA1}"/>
          </ac:spMkLst>
        </pc:spChg>
        <pc:spChg chg="add mod">
          <ac:chgData name="Yuko Kato" userId="S::ykato@tudelft.nl::a542a053-2c6e-4020-adb3-fe6c7a4f48b8" providerId="AD" clId="Web-{9BB58AA9-92ED-1A97-7425-69C88B649BD6}" dt="2023-09-05T08:01:45.277" v="14" actId="1076"/>
          <ac:spMkLst>
            <pc:docMk/>
            <pc:sldMk cId="1313874847" sldId="262"/>
            <ac:spMk id="9" creationId="{1182FDDD-128D-C79B-332A-C89E47CD729E}"/>
          </ac:spMkLst>
        </pc:spChg>
        <pc:spChg chg="add mod">
          <ac:chgData name="Yuko Kato" userId="S::ykato@tudelft.nl::a542a053-2c6e-4020-adb3-fe6c7a4f48b8" providerId="AD" clId="Web-{9BB58AA9-92ED-1A97-7425-69C88B649BD6}" dt="2023-09-05T08:02:24.574" v="23" actId="20577"/>
          <ac:spMkLst>
            <pc:docMk/>
            <pc:sldMk cId="1313874847" sldId="262"/>
            <ac:spMk id="10" creationId="{B5BCC7AF-20CB-ACDF-C34F-1A7C9D4E6FC2}"/>
          </ac:spMkLst>
        </pc:spChg>
        <pc:spChg chg="add mod">
          <ac:chgData name="Yuko Kato" userId="S::ykato@tudelft.nl::a542a053-2c6e-4020-adb3-fe6c7a4f48b8" providerId="AD" clId="Web-{9BB58AA9-92ED-1A97-7425-69C88B649BD6}" dt="2023-09-05T08:16:35.031" v="49" actId="20577"/>
          <ac:spMkLst>
            <pc:docMk/>
            <pc:sldMk cId="1313874847" sldId="262"/>
            <ac:spMk id="13" creationId="{70E9F253-3528-CAB6-3829-D5DBA92BAE7E}"/>
          </ac:spMkLst>
        </pc:spChg>
        <pc:picChg chg="add del mod">
          <ac:chgData name="Yuko Kato" userId="S::ykato@tudelft.nl::a542a053-2c6e-4020-adb3-fe6c7a4f48b8" providerId="AD" clId="Web-{9BB58AA9-92ED-1A97-7425-69C88B649BD6}" dt="2023-09-05T08:03:27.013" v="25"/>
          <ac:picMkLst>
            <pc:docMk/>
            <pc:sldMk cId="1313874847" sldId="262"/>
            <ac:picMk id="11" creationId="{EEE8939B-1FF3-7D30-DDAB-500850ABDCE9}"/>
          </ac:picMkLst>
        </pc:picChg>
        <pc:picChg chg="add del mod">
          <ac:chgData name="Yuko Kato" userId="S::ykato@tudelft.nl::a542a053-2c6e-4020-adb3-fe6c7a4f48b8" providerId="AD" clId="Web-{9BB58AA9-92ED-1A97-7425-69C88B649BD6}" dt="2023-09-05T08:13:04.605" v="27"/>
          <ac:picMkLst>
            <pc:docMk/>
            <pc:sldMk cId="1313874847" sldId="262"/>
            <ac:picMk id="12" creationId="{00C3EC81-BDC8-BB68-222A-BB3FE725597E}"/>
          </ac:picMkLst>
        </pc:picChg>
      </pc:sldChg>
      <pc:sldChg chg="addSp modSp">
        <pc:chgData name="Yuko Kato" userId="S::ykato@tudelft.nl::a542a053-2c6e-4020-adb3-fe6c7a4f48b8" providerId="AD" clId="Web-{9BB58AA9-92ED-1A97-7425-69C88B649BD6}" dt="2023-09-05T08:26:15.779" v="88" actId="1076"/>
        <pc:sldMkLst>
          <pc:docMk/>
          <pc:sldMk cId="4122216694" sldId="263"/>
        </pc:sldMkLst>
        <pc:spChg chg="add mod">
          <ac:chgData name="Yuko Kato" userId="S::ykato@tudelft.nl::a542a053-2c6e-4020-adb3-fe6c7a4f48b8" providerId="AD" clId="Web-{9BB58AA9-92ED-1A97-7425-69C88B649BD6}" dt="2023-09-05T08:21:15.241" v="72" actId="14100"/>
          <ac:spMkLst>
            <pc:docMk/>
            <pc:sldMk cId="4122216694" sldId="263"/>
            <ac:spMk id="3" creationId="{9B84104D-04C8-5479-2CAC-B0372074A2E7}"/>
          </ac:spMkLst>
        </pc:spChg>
        <pc:spChg chg="add mod">
          <ac:chgData name="Yuko Kato" userId="S::ykato@tudelft.nl::a542a053-2c6e-4020-adb3-fe6c7a4f48b8" providerId="AD" clId="Web-{9BB58AA9-92ED-1A97-7425-69C88B649BD6}" dt="2023-09-05T08:24:32.355" v="80" actId="1076"/>
          <ac:spMkLst>
            <pc:docMk/>
            <pc:sldMk cId="4122216694" sldId="263"/>
            <ac:spMk id="6" creationId="{4A80DD18-3B1F-27A8-727C-5A7173FE0543}"/>
          </ac:spMkLst>
        </pc:spChg>
        <pc:spChg chg="add mod">
          <ac:chgData name="Yuko Kato" userId="S::ykato@tudelft.nl::a542a053-2c6e-4020-adb3-fe6c7a4f48b8" providerId="AD" clId="Web-{9BB58AA9-92ED-1A97-7425-69C88B649BD6}" dt="2023-09-05T08:25:13.293" v="82"/>
          <ac:spMkLst>
            <pc:docMk/>
            <pc:sldMk cId="4122216694" sldId="263"/>
            <ac:spMk id="8" creationId="{9AF44D5C-4721-8591-5502-ED07FB08BDAE}"/>
          </ac:spMkLst>
        </pc:spChg>
        <pc:spChg chg="add mod">
          <ac:chgData name="Yuko Kato" userId="S::ykato@tudelft.nl::a542a053-2c6e-4020-adb3-fe6c7a4f48b8" providerId="AD" clId="Web-{9BB58AA9-92ED-1A97-7425-69C88B649BD6}" dt="2023-09-05T08:25:41.575" v="85" actId="1076"/>
          <ac:spMkLst>
            <pc:docMk/>
            <pc:sldMk cId="4122216694" sldId="263"/>
            <ac:spMk id="9" creationId="{3090104D-7415-B8D6-00A5-E2C9A868BE62}"/>
          </ac:spMkLst>
        </pc:spChg>
        <pc:spChg chg="add mod">
          <ac:chgData name="Yuko Kato" userId="S::ykato@tudelft.nl::a542a053-2c6e-4020-adb3-fe6c7a4f48b8" providerId="AD" clId="Web-{9BB58AA9-92ED-1A97-7425-69C88B649BD6}" dt="2023-09-05T08:26:15.779" v="88" actId="1076"/>
          <ac:spMkLst>
            <pc:docMk/>
            <pc:sldMk cId="4122216694" sldId="263"/>
            <ac:spMk id="10" creationId="{A04D2BB8-D36A-6883-A2B2-02C81263401B}"/>
          </ac:spMkLst>
        </pc:spChg>
      </pc:sldChg>
      <pc:sldChg chg="addSp modSp modNotes">
        <pc:chgData name="Yuko Kato" userId="S::ykato@tudelft.nl::a542a053-2c6e-4020-adb3-fe6c7a4f48b8" providerId="AD" clId="Web-{9BB58AA9-92ED-1A97-7425-69C88B649BD6}" dt="2023-09-05T12:08:37.555" v="341" actId="1076"/>
        <pc:sldMkLst>
          <pc:docMk/>
          <pc:sldMk cId="2216671444" sldId="265"/>
        </pc:sldMkLst>
        <pc:spChg chg="mod">
          <ac:chgData name="Yuko Kato" userId="S::ykato@tudelft.nl::a542a053-2c6e-4020-adb3-fe6c7a4f48b8" providerId="AD" clId="Web-{9BB58AA9-92ED-1A97-7425-69C88B649BD6}" dt="2023-09-05T11:36:19.707" v="334" actId="20577"/>
          <ac:spMkLst>
            <pc:docMk/>
            <pc:sldMk cId="2216671444" sldId="265"/>
            <ac:spMk id="2" creationId="{189FC460-3FFE-7876-2BEB-55BC2ECB0C4B}"/>
          </ac:spMkLst>
        </pc:spChg>
        <pc:spChg chg="add mod">
          <ac:chgData name="Yuko Kato" userId="S::ykato@tudelft.nl::a542a053-2c6e-4020-adb3-fe6c7a4f48b8" providerId="AD" clId="Web-{9BB58AA9-92ED-1A97-7425-69C88B649BD6}" dt="2023-09-05T11:34:36.064" v="327" actId="20577"/>
          <ac:spMkLst>
            <pc:docMk/>
            <pc:sldMk cId="2216671444" sldId="265"/>
            <ac:spMk id="3" creationId="{CC399215-FCD4-7F40-B2F1-CF7A8D0B8668}"/>
          </ac:spMkLst>
        </pc:spChg>
        <pc:spChg chg="add mod">
          <ac:chgData name="Yuko Kato" userId="S::ykato@tudelft.nl::a542a053-2c6e-4020-adb3-fe6c7a4f48b8" providerId="AD" clId="Web-{9BB58AA9-92ED-1A97-7425-69C88B649BD6}" dt="2023-09-05T11:33:34.562" v="295" actId="1076"/>
          <ac:spMkLst>
            <pc:docMk/>
            <pc:sldMk cId="2216671444" sldId="265"/>
            <ac:spMk id="6" creationId="{7D72A7D2-E521-1CE8-09A3-F8F3046F38B7}"/>
          </ac:spMkLst>
        </pc:spChg>
        <pc:spChg chg="add mod">
          <ac:chgData name="Yuko Kato" userId="S::ykato@tudelft.nl::a542a053-2c6e-4020-adb3-fe6c7a4f48b8" providerId="AD" clId="Web-{9BB58AA9-92ED-1A97-7425-69C88B649BD6}" dt="2023-09-05T11:33:37.625" v="296" actId="1076"/>
          <ac:spMkLst>
            <pc:docMk/>
            <pc:sldMk cId="2216671444" sldId="265"/>
            <ac:spMk id="8" creationId="{0AC1EADE-53CC-6319-3F68-408D8942F843}"/>
          </ac:spMkLst>
        </pc:spChg>
        <pc:spChg chg="add mod">
          <ac:chgData name="Yuko Kato" userId="S::ykato@tudelft.nl::a542a053-2c6e-4020-adb3-fe6c7a4f48b8" providerId="AD" clId="Web-{9BB58AA9-92ED-1A97-7425-69C88B649BD6}" dt="2023-09-05T11:32:03.498" v="269"/>
          <ac:spMkLst>
            <pc:docMk/>
            <pc:sldMk cId="2216671444" sldId="265"/>
            <ac:spMk id="9" creationId="{41059E64-332B-0A8E-194E-33545814FCA6}"/>
          </ac:spMkLst>
        </pc:spChg>
        <pc:spChg chg="add mod">
          <ac:chgData name="Yuko Kato" userId="S::ykato@tudelft.nl::a542a053-2c6e-4020-adb3-fe6c7a4f48b8" providerId="AD" clId="Web-{9BB58AA9-92ED-1A97-7425-69C88B649BD6}" dt="2023-09-05T11:32:56.874" v="281" actId="1076"/>
          <ac:spMkLst>
            <pc:docMk/>
            <pc:sldMk cId="2216671444" sldId="265"/>
            <ac:spMk id="10" creationId="{0240EDA3-EEFF-4107-E149-E303F3C36AE1}"/>
          </ac:spMkLst>
        </pc:spChg>
        <pc:spChg chg="add mod">
          <ac:chgData name="Yuko Kato" userId="S::ykato@tudelft.nl::a542a053-2c6e-4020-adb3-fe6c7a4f48b8" providerId="AD" clId="Web-{9BB58AA9-92ED-1A97-7425-69C88B649BD6}" dt="2023-09-05T11:33:33.875" v="294" actId="20577"/>
          <ac:spMkLst>
            <pc:docMk/>
            <pc:sldMk cId="2216671444" sldId="265"/>
            <ac:spMk id="11" creationId="{45B60F39-94A1-5C37-239B-82380BD7A994}"/>
          </ac:spMkLst>
        </pc:spChg>
        <pc:spChg chg="add mod">
          <ac:chgData name="Yuko Kato" userId="S::ykato@tudelft.nl::a542a053-2c6e-4020-adb3-fe6c7a4f48b8" providerId="AD" clId="Web-{9BB58AA9-92ED-1A97-7425-69C88B649BD6}" dt="2023-09-05T12:08:36.398" v="340" actId="1076"/>
          <ac:spMkLst>
            <pc:docMk/>
            <pc:sldMk cId="2216671444" sldId="265"/>
            <ac:spMk id="12" creationId="{57D89C14-BF2C-AAD3-F2D9-6FDC6EDE74B1}"/>
          </ac:spMkLst>
        </pc:spChg>
        <pc:spChg chg="add mod">
          <ac:chgData name="Yuko Kato" userId="S::ykato@tudelft.nl::a542a053-2c6e-4020-adb3-fe6c7a4f48b8" providerId="AD" clId="Web-{9BB58AA9-92ED-1A97-7425-69C88B649BD6}" dt="2023-09-05T12:08:37.555" v="341" actId="1076"/>
          <ac:spMkLst>
            <pc:docMk/>
            <pc:sldMk cId="2216671444" sldId="265"/>
            <ac:spMk id="13" creationId="{0BF40F25-F5AD-30F2-107F-65CDB66A0A95}"/>
          </ac:spMkLst>
        </pc:spChg>
      </pc:sldChg>
      <pc:sldChg chg="del">
        <pc:chgData name="Yuko Kato" userId="S::ykato@tudelft.nl::a542a053-2c6e-4020-adb3-fe6c7a4f48b8" providerId="AD" clId="Web-{9BB58AA9-92ED-1A97-7425-69C88B649BD6}" dt="2023-09-05T11:04:07.032" v="167"/>
        <pc:sldMkLst>
          <pc:docMk/>
          <pc:sldMk cId="4233906149" sldId="267"/>
        </pc:sldMkLst>
      </pc:sldChg>
      <pc:sldChg chg="addSp delSp modSp del">
        <pc:chgData name="Yuko Kato" userId="S::ykato@tudelft.nl::a542a053-2c6e-4020-adb3-fe6c7a4f48b8" providerId="AD" clId="Web-{9BB58AA9-92ED-1A97-7425-69C88B649BD6}" dt="2023-09-05T11:04:10.204" v="168"/>
        <pc:sldMkLst>
          <pc:docMk/>
          <pc:sldMk cId="3554801696" sldId="268"/>
        </pc:sldMkLst>
        <pc:spChg chg="add del mod">
          <ac:chgData name="Yuko Kato" userId="S::ykato@tudelft.nl::a542a053-2c6e-4020-adb3-fe6c7a4f48b8" providerId="AD" clId="Web-{9BB58AA9-92ED-1A97-7425-69C88B649BD6}" dt="2023-09-05T08:34:10.712" v="140"/>
          <ac:spMkLst>
            <pc:docMk/>
            <pc:sldMk cId="3554801696" sldId="268"/>
            <ac:spMk id="3" creationId="{B34EC166-6256-3114-EDEF-BE570B42C635}"/>
          </ac:spMkLst>
        </pc:spChg>
      </pc:sldChg>
      <pc:sldChg chg="addSp delSp modSp modNotes">
        <pc:chgData name="Yuko Kato" userId="S::ykato@tudelft.nl::a542a053-2c6e-4020-adb3-fe6c7a4f48b8" providerId="AD" clId="Web-{9BB58AA9-92ED-1A97-7425-69C88B649BD6}" dt="2023-09-05T08:36:19.480" v="162" actId="20577"/>
        <pc:sldMkLst>
          <pc:docMk/>
          <pc:sldMk cId="2652404559" sldId="269"/>
        </pc:sldMkLst>
        <pc:spChg chg="add del mod">
          <ac:chgData name="Yuko Kato" userId="S::ykato@tudelft.nl::a542a053-2c6e-4020-adb3-fe6c7a4f48b8" providerId="AD" clId="Web-{9BB58AA9-92ED-1A97-7425-69C88B649BD6}" dt="2023-09-05T08:30:21.753" v="104"/>
          <ac:spMkLst>
            <pc:docMk/>
            <pc:sldMk cId="2652404559" sldId="269"/>
            <ac:spMk id="3" creationId="{A833FFDC-2A2B-E2C0-70F3-D0E2A9F74B15}"/>
          </ac:spMkLst>
        </pc:spChg>
        <pc:spChg chg="mod">
          <ac:chgData name="Yuko Kato" userId="S::ykato@tudelft.nl::a542a053-2c6e-4020-adb3-fe6c7a4f48b8" providerId="AD" clId="Web-{9BB58AA9-92ED-1A97-7425-69C88B649BD6}" dt="2023-09-05T08:36:19.480" v="162" actId="20577"/>
          <ac:spMkLst>
            <pc:docMk/>
            <pc:sldMk cId="2652404559" sldId="269"/>
            <ac:spMk id="6" creationId="{9E4A2D48-EA69-CC58-A86A-CC229FB99459}"/>
          </ac:spMkLst>
        </pc:spChg>
        <pc:spChg chg="add del mod">
          <ac:chgData name="Yuko Kato" userId="S::ykato@tudelft.nl::a542a053-2c6e-4020-adb3-fe6c7a4f48b8" providerId="AD" clId="Web-{9BB58AA9-92ED-1A97-7425-69C88B649BD6}" dt="2023-09-05T08:30:22.972" v="105"/>
          <ac:spMkLst>
            <pc:docMk/>
            <pc:sldMk cId="2652404559" sldId="269"/>
            <ac:spMk id="8" creationId="{8BEBCC2C-F3A1-7A08-3C87-F2CE3DC01D0D}"/>
          </ac:spMkLst>
        </pc:spChg>
        <pc:spChg chg="add del mod">
          <ac:chgData name="Yuko Kato" userId="S::ykato@tudelft.nl::a542a053-2c6e-4020-adb3-fe6c7a4f48b8" providerId="AD" clId="Web-{9BB58AA9-92ED-1A97-7425-69C88B649BD6}" dt="2023-09-05T08:30:24.253" v="106"/>
          <ac:spMkLst>
            <pc:docMk/>
            <pc:sldMk cId="2652404559" sldId="269"/>
            <ac:spMk id="9" creationId="{F3832079-C709-45E8-E2C4-D7A887C3789D}"/>
          </ac:spMkLst>
        </pc:spChg>
        <pc:spChg chg="add del mod">
          <ac:chgData name="Yuko Kato" userId="S::ykato@tudelft.nl::a542a053-2c6e-4020-adb3-fe6c7a4f48b8" providerId="AD" clId="Web-{9BB58AA9-92ED-1A97-7425-69C88B649BD6}" dt="2023-09-05T08:34:25.806" v="143"/>
          <ac:spMkLst>
            <pc:docMk/>
            <pc:sldMk cId="2652404559" sldId="269"/>
            <ac:spMk id="10" creationId="{B7E3C73A-1324-5B02-7477-07D85FFECC48}"/>
          </ac:spMkLst>
        </pc:spChg>
        <pc:spChg chg="add del mod">
          <ac:chgData name="Yuko Kato" userId="S::ykato@tudelft.nl::a542a053-2c6e-4020-adb3-fe6c7a4f48b8" providerId="AD" clId="Web-{9BB58AA9-92ED-1A97-7425-69C88B649BD6}" dt="2023-09-05T08:36:08.464" v="158"/>
          <ac:spMkLst>
            <pc:docMk/>
            <pc:sldMk cId="2652404559" sldId="269"/>
            <ac:spMk id="11" creationId="{B7E3C73A-1324-5B02-7477-07D85FFECC48}"/>
          </ac:spMkLst>
        </pc:spChg>
      </pc:sldChg>
      <pc:sldChg chg="addSp modSp">
        <pc:chgData name="Yuko Kato" userId="S::ykato@tudelft.nl::a542a053-2c6e-4020-adb3-fe6c7a4f48b8" providerId="AD" clId="Web-{9BB58AA9-92ED-1A97-7425-69C88B649BD6}" dt="2023-09-05T11:36:08.097" v="331" actId="20577"/>
        <pc:sldMkLst>
          <pc:docMk/>
          <pc:sldMk cId="1528257623" sldId="270"/>
        </pc:sldMkLst>
        <pc:spChg chg="mod">
          <ac:chgData name="Yuko Kato" userId="S::ykato@tudelft.nl::a542a053-2c6e-4020-adb3-fe6c7a4f48b8" providerId="AD" clId="Web-{9BB58AA9-92ED-1A97-7425-69C88B649BD6}" dt="2023-09-05T11:36:08.097" v="331" actId="20577"/>
          <ac:spMkLst>
            <pc:docMk/>
            <pc:sldMk cId="1528257623" sldId="270"/>
            <ac:spMk id="2" creationId="{189FC460-3FFE-7876-2BEB-55BC2ECB0C4B}"/>
          </ac:spMkLst>
        </pc:spChg>
        <pc:picChg chg="add mod">
          <ac:chgData name="Yuko Kato" userId="S::ykato@tudelft.nl::a542a053-2c6e-4020-adb3-fe6c7a4f48b8" providerId="AD" clId="Web-{9BB58AA9-92ED-1A97-7425-69C88B649BD6}" dt="2023-09-05T11:03:31.437" v="165" actId="14100"/>
          <ac:picMkLst>
            <pc:docMk/>
            <pc:sldMk cId="1528257623" sldId="270"/>
            <ac:picMk id="3" creationId="{F6EB27A5-B116-67F3-5181-9256FBA7DC00}"/>
          </ac:picMkLst>
        </pc:picChg>
      </pc:sldChg>
      <pc:sldChg chg="modSp">
        <pc:chgData name="Yuko Kato" userId="S::ykato@tudelft.nl::a542a053-2c6e-4020-adb3-fe6c7a4f48b8" providerId="AD" clId="Web-{9BB58AA9-92ED-1A97-7425-69C88B649BD6}" dt="2023-09-05T12:10:54.109" v="344" actId="20577"/>
        <pc:sldMkLst>
          <pc:docMk/>
          <pc:sldMk cId="3906582630" sldId="271"/>
        </pc:sldMkLst>
        <pc:spChg chg="mod">
          <ac:chgData name="Yuko Kato" userId="S::ykato@tudelft.nl::a542a053-2c6e-4020-adb3-fe6c7a4f48b8" providerId="AD" clId="Web-{9BB58AA9-92ED-1A97-7425-69C88B649BD6}" dt="2023-09-05T12:10:54.109" v="344" actId="20577"/>
          <ac:spMkLst>
            <pc:docMk/>
            <pc:sldMk cId="3906582630" sldId="271"/>
            <ac:spMk id="3" creationId="{5F5599BA-0560-220F-1625-79964D543F76}"/>
          </ac:spMkLst>
        </pc:spChg>
      </pc:sldChg>
      <pc:sldChg chg="modSp ord">
        <pc:chgData name="Yuko Kato" userId="S::ykato@tudelft.nl::a542a053-2c6e-4020-adb3-fe6c7a4f48b8" providerId="AD" clId="Web-{9BB58AA9-92ED-1A97-7425-69C88B649BD6}" dt="2023-09-05T08:17:25.376" v="62" actId="20577"/>
        <pc:sldMkLst>
          <pc:docMk/>
          <pc:sldMk cId="1734898958" sldId="275"/>
        </pc:sldMkLst>
        <pc:spChg chg="mod">
          <ac:chgData name="Yuko Kato" userId="S::ykato@tudelft.nl::a542a053-2c6e-4020-adb3-fe6c7a4f48b8" providerId="AD" clId="Web-{9BB58AA9-92ED-1A97-7425-69C88B649BD6}" dt="2023-09-05T08:17:25.376" v="62" actId="20577"/>
          <ac:spMkLst>
            <pc:docMk/>
            <pc:sldMk cId="1734898958" sldId="275"/>
            <ac:spMk id="11" creationId="{E8105CDF-631D-399D-0758-7F9765B18E26}"/>
          </ac:spMkLst>
        </pc:spChg>
      </pc:sldChg>
      <pc:sldChg chg="addSp modSp new">
        <pc:chgData name="Yuko Kato" userId="S::ykato@tudelft.nl::a542a053-2c6e-4020-adb3-fe6c7a4f48b8" providerId="AD" clId="Web-{9BB58AA9-92ED-1A97-7425-69C88B649BD6}" dt="2023-09-05T08:36:24.949" v="163" actId="1076"/>
        <pc:sldMkLst>
          <pc:docMk/>
          <pc:sldMk cId="2283617631" sldId="276"/>
        </pc:sldMkLst>
        <pc:spChg chg="mod">
          <ac:chgData name="Yuko Kato" userId="S::ykato@tudelft.nl::a542a053-2c6e-4020-adb3-fe6c7a4f48b8" providerId="AD" clId="Web-{9BB58AA9-92ED-1A97-7425-69C88B649BD6}" dt="2023-09-05T08:29:34.236" v="100" actId="20577"/>
          <ac:spMkLst>
            <pc:docMk/>
            <pc:sldMk cId="2283617631" sldId="276"/>
            <ac:spMk id="2" creationId="{4578093A-7054-6D7F-7A49-E9EEF58AD9D8}"/>
          </ac:spMkLst>
        </pc:spChg>
        <pc:spChg chg="add mod">
          <ac:chgData name="Yuko Kato" userId="S::ykato@tudelft.nl::a542a053-2c6e-4020-adb3-fe6c7a4f48b8" providerId="AD" clId="Web-{9BB58AA9-92ED-1A97-7425-69C88B649BD6}" dt="2023-09-05T08:36:24.949" v="163" actId="1076"/>
          <ac:spMkLst>
            <pc:docMk/>
            <pc:sldMk cId="2283617631" sldId="276"/>
            <ac:spMk id="6" creationId="{9F83CB90-090C-DA41-AAB2-59F84E8B561C}"/>
          </ac:spMkLst>
        </pc:spChg>
        <pc:spChg chg="add">
          <ac:chgData name="Yuko Kato" userId="S::ykato@tudelft.nl::a542a053-2c6e-4020-adb3-fe6c7a4f48b8" providerId="AD" clId="Web-{9BB58AA9-92ED-1A97-7425-69C88B649BD6}" dt="2023-09-05T08:30:15.034" v="102"/>
          <ac:spMkLst>
            <pc:docMk/>
            <pc:sldMk cId="2283617631" sldId="276"/>
            <ac:spMk id="8" creationId="{59135B12-FAF6-78F5-B06E-B4143A8C16F0}"/>
          </ac:spMkLst>
        </pc:spChg>
        <pc:spChg chg="add">
          <ac:chgData name="Yuko Kato" userId="S::ykato@tudelft.nl::a542a053-2c6e-4020-adb3-fe6c7a4f48b8" providerId="AD" clId="Web-{9BB58AA9-92ED-1A97-7425-69C88B649BD6}" dt="2023-09-05T08:30:15.050" v="103"/>
          <ac:spMkLst>
            <pc:docMk/>
            <pc:sldMk cId="2283617631" sldId="276"/>
            <ac:spMk id="10" creationId="{99998FEE-18BB-1958-EC56-3430AD49E826}"/>
          </ac:spMkLst>
        </pc:spChg>
      </pc:sldChg>
    </pc:docChg>
  </pc:docChgLst>
  <pc:docChgLst>
    <pc:chgData name="Yuko Kato" userId="S::ykato@tudelft.nl::a542a053-2c6e-4020-adb3-fe6c7a4f48b8" providerId="AD" clId="Web-{4EDE6068-B399-229B-AC08-2282DB9789C3}"/>
    <pc:docChg chg="modSld">
      <pc:chgData name="Yuko Kato" userId="S::ykato@tudelft.nl::a542a053-2c6e-4020-adb3-fe6c7a4f48b8" providerId="AD" clId="Web-{4EDE6068-B399-229B-AC08-2282DB9789C3}" dt="2023-09-08T17:10:52.493" v="44"/>
      <pc:docMkLst>
        <pc:docMk/>
      </pc:docMkLst>
      <pc:sldChg chg="modSp">
        <pc:chgData name="Yuko Kato" userId="S::ykato@tudelft.nl::a542a053-2c6e-4020-adb3-fe6c7a4f48b8" providerId="AD" clId="Web-{4EDE6068-B399-229B-AC08-2282DB9789C3}" dt="2023-09-08T17:10:52.493" v="44"/>
        <pc:sldMkLst>
          <pc:docMk/>
          <pc:sldMk cId="3535381347" sldId="259"/>
        </pc:sldMkLst>
        <pc:spChg chg="mod">
          <ac:chgData name="Yuko Kato" userId="S::ykato@tudelft.nl::a542a053-2c6e-4020-adb3-fe6c7a4f48b8" providerId="AD" clId="Web-{4EDE6068-B399-229B-AC08-2282DB9789C3}" dt="2023-09-08T17:10:52.493" v="44"/>
          <ac:spMkLst>
            <pc:docMk/>
            <pc:sldMk cId="3535381347" sldId="259"/>
            <ac:spMk id="3" creationId="{B8D55C37-1587-BE74-CE7E-CBD4C48D5D2F}"/>
          </ac:spMkLst>
        </pc:spChg>
        <pc:spChg chg="mod">
          <ac:chgData name="Yuko Kato" userId="S::ykato@tudelft.nl::a542a053-2c6e-4020-adb3-fe6c7a4f48b8" providerId="AD" clId="Web-{4EDE6068-B399-229B-AC08-2282DB9789C3}" dt="2023-09-08T17:10:09.211" v="43" actId="14100"/>
          <ac:spMkLst>
            <pc:docMk/>
            <pc:sldMk cId="3535381347" sldId="259"/>
            <ac:spMk id="8" creationId="{B380401C-2459-0738-D046-F7261F300608}"/>
          </ac:spMkLst>
        </pc:spChg>
      </pc:sldChg>
      <pc:sldChg chg="modSp">
        <pc:chgData name="Yuko Kato" userId="S::ykato@tudelft.nl::a542a053-2c6e-4020-adb3-fe6c7a4f48b8" providerId="AD" clId="Web-{4EDE6068-B399-229B-AC08-2282DB9789C3}" dt="2023-09-08T17:07:26.893" v="18" actId="20577"/>
        <pc:sldMkLst>
          <pc:docMk/>
          <pc:sldMk cId="3586904055" sldId="273"/>
        </pc:sldMkLst>
        <pc:spChg chg="mod">
          <ac:chgData name="Yuko Kato" userId="S::ykato@tudelft.nl::a542a053-2c6e-4020-adb3-fe6c7a4f48b8" providerId="AD" clId="Web-{4EDE6068-B399-229B-AC08-2282DB9789C3}" dt="2023-09-08T17:07:26.893" v="18" actId="20577"/>
          <ac:spMkLst>
            <pc:docMk/>
            <pc:sldMk cId="3586904055" sldId="273"/>
            <ac:spMk id="11" creationId="{80A557A2-0AEF-A64B-8FE1-B21F05B9A1DE}"/>
          </ac:spMkLst>
        </pc:spChg>
      </pc:sldChg>
    </pc:docChg>
  </pc:docChgLst>
  <pc:docChgLst>
    <pc:chgData name="Yuko Kato" userId="S::ykato@tudelft.nl::a542a053-2c6e-4020-adb3-fe6c7a4f48b8" providerId="AD" clId="Web-{3FDE2F9D-FE9D-8F80-7C25-19ED118B2B71}"/>
    <pc:docChg chg="modSld">
      <pc:chgData name="Yuko Kato" userId="S::ykato@tudelft.nl::a542a053-2c6e-4020-adb3-fe6c7a4f48b8" providerId="AD" clId="Web-{3FDE2F9D-FE9D-8F80-7C25-19ED118B2B71}" dt="2023-09-09T08:40:50.477" v="26" actId="20577"/>
      <pc:docMkLst>
        <pc:docMk/>
      </pc:docMkLst>
      <pc:sldChg chg="modSp">
        <pc:chgData name="Yuko Kato" userId="S::ykato@tudelft.nl::a542a053-2c6e-4020-adb3-fe6c7a4f48b8" providerId="AD" clId="Web-{3FDE2F9D-FE9D-8F80-7C25-19ED118B2B71}" dt="2023-09-09T08:39:29.318" v="17" actId="20577"/>
        <pc:sldMkLst>
          <pc:docMk/>
          <pc:sldMk cId="4122216694" sldId="263"/>
        </pc:sldMkLst>
        <pc:spChg chg="mod">
          <ac:chgData name="Yuko Kato" userId="S::ykato@tudelft.nl::a542a053-2c6e-4020-adb3-fe6c7a4f48b8" providerId="AD" clId="Web-{3FDE2F9D-FE9D-8F80-7C25-19ED118B2B71}" dt="2023-09-09T08:39:29.318" v="17" actId="20577"/>
          <ac:spMkLst>
            <pc:docMk/>
            <pc:sldMk cId="4122216694" sldId="263"/>
            <ac:spMk id="9" creationId="{3090104D-7415-B8D6-00A5-E2C9A868BE62}"/>
          </ac:spMkLst>
        </pc:spChg>
      </pc:sldChg>
      <pc:sldChg chg="modSp">
        <pc:chgData name="Yuko Kato" userId="S::ykato@tudelft.nl::a542a053-2c6e-4020-adb3-fe6c7a4f48b8" providerId="AD" clId="Web-{3FDE2F9D-FE9D-8F80-7C25-19ED118B2B71}" dt="2023-09-09T08:40:50.477" v="26" actId="20577"/>
        <pc:sldMkLst>
          <pc:docMk/>
          <pc:sldMk cId="2652404559" sldId="269"/>
        </pc:sldMkLst>
        <pc:spChg chg="mod">
          <ac:chgData name="Yuko Kato" userId="S::ykato@tudelft.nl::a542a053-2c6e-4020-adb3-fe6c7a4f48b8" providerId="AD" clId="Web-{3FDE2F9D-FE9D-8F80-7C25-19ED118B2B71}" dt="2023-09-09T08:40:50.477" v="26" actId="20577"/>
          <ac:spMkLst>
            <pc:docMk/>
            <pc:sldMk cId="2652404559" sldId="269"/>
            <ac:spMk id="6" creationId="{9E4A2D48-EA69-CC58-A86A-CC229FB99459}"/>
          </ac:spMkLst>
        </pc:spChg>
      </pc:sldChg>
      <pc:sldChg chg="modSp">
        <pc:chgData name="Yuko Kato" userId="S::ykato@tudelft.nl::a542a053-2c6e-4020-adb3-fe6c7a4f48b8" providerId="AD" clId="Web-{3FDE2F9D-FE9D-8F80-7C25-19ED118B2B71}" dt="2023-09-09T08:38:22.581" v="5" actId="20577"/>
        <pc:sldMkLst>
          <pc:docMk/>
          <pc:sldMk cId="3568193599" sldId="278"/>
        </pc:sldMkLst>
        <pc:spChg chg="mod">
          <ac:chgData name="Yuko Kato" userId="S::ykato@tudelft.nl::a542a053-2c6e-4020-adb3-fe6c7a4f48b8" providerId="AD" clId="Web-{3FDE2F9D-FE9D-8F80-7C25-19ED118B2B71}" dt="2023-09-09T08:38:22.581" v="5" actId="20577"/>
          <ac:spMkLst>
            <pc:docMk/>
            <pc:sldMk cId="3568193599" sldId="278"/>
            <ac:spMk id="3" creationId="{58D875D6-8714-C968-991C-4410FDEEB785}"/>
          </ac:spMkLst>
        </pc:spChg>
      </pc:sldChg>
    </pc:docChg>
  </pc:docChgLst>
  <pc:docChgLst>
    <pc:chgData name="Yuko Kato" userId="a542a053-2c6e-4020-adb3-fe6c7a4f48b8" providerId="ADAL" clId="{209C2DE5-A98F-475A-8B16-51A1A94CF904}"/>
    <pc:docChg chg="undo redo custSel addSld delSld modSld sldOrd">
      <pc:chgData name="Yuko Kato" userId="a542a053-2c6e-4020-adb3-fe6c7a4f48b8" providerId="ADAL" clId="{209C2DE5-A98F-475A-8B16-51A1A94CF904}" dt="2023-09-10T20:59:32.063" v="7110" actId="404"/>
      <pc:docMkLst>
        <pc:docMk/>
      </pc:docMkLst>
      <pc:sldChg chg="addSp delSp modSp mod modNotesTx">
        <pc:chgData name="Yuko Kato" userId="a542a053-2c6e-4020-adb3-fe6c7a4f48b8" providerId="ADAL" clId="{209C2DE5-A98F-475A-8B16-51A1A94CF904}" dt="2023-09-07T21:50:18.593" v="5890" actId="20577"/>
        <pc:sldMkLst>
          <pc:docMk/>
          <pc:sldMk cId="2705918969" sldId="258"/>
        </pc:sldMkLst>
        <pc:spChg chg="mod">
          <ac:chgData name="Yuko Kato" userId="a542a053-2c6e-4020-adb3-fe6c7a4f48b8" providerId="ADAL" clId="{209C2DE5-A98F-475A-8B16-51A1A94CF904}" dt="2023-09-07T21:50:18.593" v="5890" actId="20577"/>
          <ac:spMkLst>
            <pc:docMk/>
            <pc:sldMk cId="2705918969" sldId="258"/>
            <ac:spMk id="3" creationId="{B9151566-BC82-0A18-F189-BFCC7EE1D788}"/>
          </ac:spMkLst>
        </pc:spChg>
        <pc:spChg chg="del">
          <ac:chgData name="Yuko Kato" userId="a542a053-2c6e-4020-adb3-fe6c7a4f48b8" providerId="ADAL" clId="{209C2DE5-A98F-475A-8B16-51A1A94CF904}" dt="2023-09-06T17:37:57.335" v="1021" actId="478"/>
          <ac:spMkLst>
            <pc:docMk/>
            <pc:sldMk cId="2705918969" sldId="258"/>
            <ac:spMk id="8" creationId="{9DEFA66E-A74D-346F-19C1-0806A54026D0}"/>
          </ac:spMkLst>
        </pc:spChg>
        <pc:spChg chg="add del">
          <ac:chgData name="Yuko Kato" userId="a542a053-2c6e-4020-adb3-fe6c7a4f48b8" providerId="ADAL" clId="{209C2DE5-A98F-475A-8B16-51A1A94CF904}" dt="2023-09-07T21:36:53.491" v="5725" actId="11529"/>
          <ac:spMkLst>
            <pc:docMk/>
            <pc:sldMk cId="2705918969" sldId="258"/>
            <ac:spMk id="9" creationId="{99872EC8-679D-8385-32B1-3F9EAA32C4AA}"/>
          </ac:spMkLst>
        </pc:spChg>
        <pc:spChg chg="add del mod">
          <ac:chgData name="Yuko Kato" userId="a542a053-2c6e-4020-adb3-fe6c7a4f48b8" providerId="ADAL" clId="{209C2DE5-A98F-475A-8B16-51A1A94CF904}" dt="2023-09-07T21:38:29.267" v="5738"/>
          <ac:spMkLst>
            <pc:docMk/>
            <pc:sldMk cId="2705918969" sldId="258"/>
            <ac:spMk id="10" creationId="{CD3B4EAA-EA69-54D0-68E9-D95912FCE13A}"/>
          </ac:spMkLst>
        </pc:spChg>
        <pc:spChg chg="add del mod">
          <ac:chgData name="Yuko Kato" userId="a542a053-2c6e-4020-adb3-fe6c7a4f48b8" providerId="ADAL" clId="{209C2DE5-A98F-475A-8B16-51A1A94CF904}" dt="2023-09-07T21:38:45.991" v="5746"/>
          <ac:spMkLst>
            <pc:docMk/>
            <pc:sldMk cId="2705918969" sldId="258"/>
            <ac:spMk id="11" creationId="{CA846E56-487C-06F3-564B-3623CE44F5E5}"/>
          </ac:spMkLst>
        </pc:spChg>
        <pc:picChg chg="del">
          <ac:chgData name="Yuko Kato" userId="a542a053-2c6e-4020-adb3-fe6c7a4f48b8" providerId="ADAL" clId="{209C2DE5-A98F-475A-8B16-51A1A94CF904}" dt="2023-09-06T17:37:55.084" v="1020" actId="478"/>
          <ac:picMkLst>
            <pc:docMk/>
            <pc:sldMk cId="2705918969" sldId="258"/>
            <ac:picMk id="6" creationId="{CB8C7018-C133-BFE2-1162-5FF2872B9370}"/>
          </ac:picMkLst>
        </pc:picChg>
        <pc:cxnChg chg="add del mod">
          <ac:chgData name="Yuko Kato" userId="a542a053-2c6e-4020-adb3-fe6c7a4f48b8" providerId="ADAL" clId="{209C2DE5-A98F-475A-8B16-51A1A94CF904}" dt="2023-09-07T21:48:54.372" v="5840" actId="478"/>
          <ac:cxnSpMkLst>
            <pc:docMk/>
            <pc:sldMk cId="2705918969" sldId="258"/>
            <ac:cxnSpMk id="8" creationId="{29B80517-FFA8-468A-0575-E97DAE3ED187}"/>
          </ac:cxnSpMkLst>
        </pc:cxnChg>
      </pc:sldChg>
      <pc:sldChg chg="addSp delSp modSp mod">
        <pc:chgData name="Yuko Kato" userId="a542a053-2c6e-4020-adb3-fe6c7a4f48b8" providerId="ADAL" clId="{209C2DE5-A98F-475A-8B16-51A1A94CF904}" dt="2023-09-10T17:53:52.980" v="7075" actId="20577"/>
        <pc:sldMkLst>
          <pc:docMk/>
          <pc:sldMk cId="3535381347" sldId="259"/>
        </pc:sldMkLst>
        <pc:spChg chg="mod">
          <ac:chgData name="Yuko Kato" userId="a542a053-2c6e-4020-adb3-fe6c7a4f48b8" providerId="ADAL" clId="{209C2DE5-A98F-475A-8B16-51A1A94CF904}" dt="2023-09-07T18:49:38.709" v="2438" actId="20577"/>
          <ac:spMkLst>
            <pc:docMk/>
            <pc:sldMk cId="3535381347" sldId="259"/>
            <ac:spMk id="2" creationId="{189FC460-3FFE-7876-2BEB-55BC2ECB0C4B}"/>
          </ac:spMkLst>
        </pc:spChg>
        <pc:spChg chg="mod">
          <ac:chgData name="Yuko Kato" userId="a542a053-2c6e-4020-adb3-fe6c7a4f48b8" providerId="ADAL" clId="{209C2DE5-A98F-475A-8B16-51A1A94CF904}" dt="2023-09-10T17:53:52.980" v="7075" actId="20577"/>
          <ac:spMkLst>
            <pc:docMk/>
            <pc:sldMk cId="3535381347" sldId="259"/>
            <ac:spMk id="3" creationId="{B8D55C37-1587-BE74-CE7E-CBD4C48D5D2F}"/>
          </ac:spMkLst>
        </pc:spChg>
        <pc:spChg chg="add del mod">
          <ac:chgData name="Yuko Kato" userId="a542a053-2c6e-4020-adb3-fe6c7a4f48b8" providerId="ADAL" clId="{209C2DE5-A98F-475A-8B16-51A1A94CF904}" dt="2023-09-10T08:54:55.270" v="6525" actId="478"/>
          <ac:spMkLst>
            <pc:docMk/>
            <pc:sldMk cId="3535381347" sldId="259"/>
            <ac:spMk id="6" creationId="{5B9E1614-DF40-0B6F-1F73-FA93A289851F}"/>
          </ac:spMkLst>
        </pc:spChg>
        <pc:spChg chg="add mod">
          <ac:chgData name="Yuko Kato" userId="a542a053-2c6e-4020-adb3-fe6c7a4f48b8" providerId="ADAL" clId="{209C2DE5-A98F-475A-8B16-51A1A94CF904}" dt="2023-09-08T17:15:33.588" v="5919" actId="1076"/>
          <ac:spMkLst>
            <pc:docMk/>
            <pc:sldMk cId="3535381347" sldId="259"/>
            <ac:spMk id="8" creationId="{B380401C-2459-0738-D046-F7261F300608}"/>
          </ac:spMkLst>
        </pc:spChg>
        <pc:spChg chg="add del mod">
          <ac:chgData name="Yuko Kato" userId="a542a053-2c6e-4020-adb3-fe6c7a4f48b8" providerId="ADAL" clId="{209C2DE5-A98F-475A-8B16-51A1A94CF904}" dt="2023-09-07T21:37:30.706" v="5728" actId="478"/>
          <ac:spMkLst>
            <pc:docMk/>
            <pc:sldMk cId="3535381347" sldId="259"/>
            <ac:spMk id="9" creationId="{EA1C6AAA-681A-174E-9249-320EF240C1D2}"/>
          </ac:spMkLst>
        </pc:spChg>
        <pc:spChg chg="add del mod">
          <ac:chgData name="Yuko Kato" userId="a542a053-2c6e-4020-adb3-fe6c7a4f48b8" providerId="ADAL" clId="{209C2DE5-A98F-475A-8B16-51A1A94CF904}" dt="2023-09-07T21:38:31.366" v="5739"/>
          <ac:spMkLst>
            <pc:docMk/>
            <pc:sldMk cId="3535381347" sldId="259"/>
            <ac:spMk id="10" creationId="{BC8E7C13-C218-7899-201C-20B6585DE2E7}"/>
          </ac:spMkLst>
        </pc:spChg>
        <pc:spChg chg="add del mod">
          <ac:chgData name="Yuko Kato" userId="a542a053-2c6e-4020-adb3-fe6c7a4f48b8" providerId="ADAL" clId="{209C2DE5-A98F-475A-8B16-51A1A94CF904}" dt="2023-09-07T21:44:35.777" v="5787" actId="21"/>
          <ac:spMkLst>
            <pc:docMk/>
            <pc:sldMk cId="3535381347" sldId="259"/>
            <ac:spMk id="11" creationId="{0454306E-1DAF-59B1-3BB1-26AF707E10C1}"/>
          </ac:spMkLst>
        </pc:spChg>
        <pc:spChg chg="add del mod">
          <ac:chgData name="Yuko Kato" userId="a542a053-2c6e-4020-adb3-fe6c7a4f48b8" providerId="ADAL" clId="{209C2DE5-A98F-475A-8B16-51A1A94CF904}" dt="2023-09-07T21:44:35.777" v="5787" actId="21"/>
          <ac:spMkLst>
            <pc:docMk/>
            <pc:sldMk cId="3535381347" sldId="259"/>
            <ac:spMk id="12" creationId="{CA7B19A2-7F9B-41E9-F605-7A9C3AA55FB5}"/>
          </ac:spMkLst>
        </pc:spChg>
      </pc:sldChg>
      <pc:sldChg chg="modSp del mod">
        <pc:chgData name="Yuko Kato" userId="a542a053-2c6e-4020-adb3-fe6c7a4f48b8" providerId="ADAL" clId="{209C2DE5-A98F-475A-8B16-51A1A94CF904}" dt="2023-09-07T19:07:00.297" v="2695" actId="47"/>
        <pc:sldMkLst>
          <pc:docMk/>
          <pc:sldMk cId="2072699424" sldId="261"/>
        </pc:sldMkLst>
        <pc:spChg chg="mod">
          <ac:chgData name="Yuko Kato" userId="a542a053-2c6e-4020-adb3-fe6c7a4f48b8" providerId="ADAL" clId="{209C2DE5-A98F-475A-8B16-51A1A94CF904}" dt="2023-09-07T08:17:51.222" v="1434" actId="20577"/>
          <ac:spMkLst>
            <pc:docMk/>
            <pc:sldMk cId="2072699424" sldId="261"/>
            <ac:spMk id="2" creationId="{189FC460-3FFE-7876-2BEB-55BC2ECB0C4B}"/>
          </ac:spMkLst>
        </pc:spChg>
        <pc:spChg chg="mod">
          <ac:chgData name="Yuko Kato" userId="a542a053-2c6e-4020-adb3-fe6c7a4f48b8" providerId="ADAL" clId="{209C2DE5-A98F-475A-8B16-51A1A94CF904}" dt="2023-09-07T19:04:54.162" v="2694" actId="20577"/>
          <ac:spMkLst>
            <pc:docMk/>
            <pc:sldMk cId="2072699424" sldId="261"/>
            <ac:spMk id="8" creationId="{1D0BB52E-4EED-5093-2F5E-41DAE10430F4}"/>
          </ac:spMkLst>
        </pc:spChg>
      </pc:sldChg>
      <pc:sldChg chg="addSp delSp modSp mod">
        <pc:chgData name="Yuko Kato" userId="a542a053-2c6e-4020-adb3-fe6c7a4f48b8" providerId="ADAL" clId="{209C2DE5-A98F-475A-8B16-51A1A94CF904}" dt="2023-09-10T08:57:44.529" v="6573" actId="478"/>
        <pc:sldMkLst>
          <pc:docMk/>
          <pc:sldMk cId="1313874847" sldId="262"/>
        </pc:sldMkLst>
        <pc:spChg chg="del">
          <ac:chgData name="Yuko Kato" userId="a542a053-2c6e-4020-adb3-fe6c7a4f48b8" providerId="ADAL" clId="{209C2DE5-A98F-475A-8B16-51A1A94CF904}" dt="2023-09-05T20:56:33.415" v="267" actId="478"/>
          <ac:spMkLst>
            <pc:docMk/>
            <pc:sldMk cId="1313874847" sldId="262"/>
            <ac:spMk id="2" creationId="{189FC460-3FFE-7876-2BEB-55BC2ECB0C4B}"/>
          </ac:spMkLst>
        </pc:spChg>
        <pc:spChg chg="mod">
          <ac:chgData name="Yuko Kato" userId="a542a053-2c6e-4020-adb3-fe6c7a4f48b8" providerId="ADAL" clId="{209C2DE5-A98F-475A-8B16-51A1A94CF904}" dt="2023-09-08T17:34:09.947" v="6172" actId="20577"/>
          <ac:spMkLst>
            <pc:docMk/>
            <pc:sldMk cId="1313874847" sldId="262"/>
            <ac:spMk id="2" creationId="{996D90D8-6DFD-4DDC-7E67-47E57B3FD36E}"/>
          </ac:spMkLst>
        </pc:spChg>
        <pc:spChg chg="add mod">
          <ac:chgData name="Yuko Kato" userId="a542a053-2c6e-4020-adb3-fe6c7a4f48b8" providerId="ADAL" clId="{209C2DE5-A98F-475A-8B16-51A1A94CF904}" dt="2023-09-08T17:33:59.200" v="6171" actId="20577"/>
          <ac:spMkLst>
            <pc:docMk/>
            <pc:sldMk cId="1313874847" sldId="262"/>
            <ac:spMk id="3" creationId="{740E627F-171A-D499-EF0D-A2BADE032904}"/>
          </ac:spMkLst>
        </pc:spChg>
        <pc:spChg chg="del mod">
          <ac:chgData name="Yuko Kato" userId="a542a053-2c6e-4020-adb3-fe6c7a4f48b8" providerId="ADAL" clId="{209C2DE5-A98F-475A-8B16-51A1A94CF904}" dt="2023-09-06T07:56:52.157" v="619" actId="478"/>
          <ac:spMkLst>
            <pc:docMk/>
            <pc:sldMk cId="1313874847" sldId="262"/>
            <ac:spMk id="6" creationId="{3A2BCF4A-28AB-5940-DE88-4D19CEB6B138}"/>
          </ac:spMkLst>
        </pc:spChg>
        <pc:spChg chg="add mod">
          <ac:chgData name="Yuko Kato" userId="a542a053-2c6e-4020-adb3-fe6c7a4f48b8" providerId="ADAL" clId="{209C2DE5-A98F-475A-8B16-51A1A94CF904}" dt="2023-09-10T08:57:33.786" v="6572" actId="1036"/>
          <ac:spMkLst>
            <pc:docMk/>
            <pc:sldMk cId="1313874847" sldId="262"/>
            <ac:spMk id="6" creationId="{9C6EF96E-515D-B8C7-B293-E289124CDA39}"/>
          </ac:spMkLst>
        </pc:spChg>
        <pc:spChg chg="add mod">
          <ac:chgData name="Yuko Kato" userId="a542a053-2c6e-4020-adb3-fe6c7a4f48b8" providerId="ADAL" clId="{209C2DE5-A98F-475A-8B16-51A1A94CF904}" dt="2023-09-07T19:29:47.500" v="3044" actId="20577"/>
          <ac:spMkLst>
            <pc:docMk/>
            <pc:sldMk cId="1313874847" sldId="262"/>
            <ac:spMk id="8" creationId="{206A6F71-6EE0-29C5-9F53-7F64F5DF684E}"/>
          </ac:spMkLst>
        </pc:spChg>
        <pc:spChg chg="del mod">
          <ac:chgData name="Yuko Kato" userId="a542a053-2c6e-4020-adb3-fe6c7a4f48b8" providerId="ADAL" clId="{209C2DE5-A98F-475A-8B16-51A1A94CF904}" dt="2023-09-05T21:46:43.831" v="488" actId="478"/>
          <ac:spMkLst>
            <pc:docMk/>
            <pc:sldMk cId="1313874847" sldId="262"/>
            <ac:spMk id="8" creationId="{9BC21CF1-8B65-E521-772E-05112ED70EA1}"/>
          </ac:spMkLst>
        </pc:spChg>
        <pc:spChg chg="del">
          <ac:chgData name="Yuko Kato" userId="a542a053-2c6e-4020-adb3-fe6c7a4f48b8" providerId="ADAL" clId="{209C2DE5-A98F-475A-8B16-51A1A94CF904}" dt="2023-09-05T21:48:10.652" v="537" actId="478"/>
          <ac:spMkLst>
            <pc:docMk/>
            <pc:sldMk cId="1313874847" sldId="262"/>
            <ac:spMk id="9" creationId="{1182FDDD-128D-C79B-332A-C89E47CD729E}"/>
          </ac:spMkLst>
        </pc:spChg>
        <pc:spChg chg="add mod">
          <ac:chgData name="Yuko Kato" userId="a542a053-2c6e-4020-adb3-fe6c7a4f48b8" providerId="ADAL" clId="{209C2DE5-A98F-475A-8B16-51A1A94CF904}" dt="2023-09-08T17:31:01.480" v="6144" actId="20577"/>
          <ac:spMkLst>
            <pc:docMk/>
            <pc:sldMk cId="1313874847" sldId="262"/>
            <ac:spMk id="9" creationId="{8D3E8010-B668-43AE-65DF-0088473F6869}"/>
          </ac:spMkLst>
        </pc:spChg>
        <pc:spChg chg="add mod">
          <ac:chgData name="Yuko Kato" userId="a542a053-2c6e-4020-adb3-fe6c7a4f48b8" providerId="ADAL" clId="{209C2DE5-A98F-475A-8B16-51A1A94CF904}" dt="2023-09-08T17:27:14.082" v="6041" actId="255"/>
          <ac:spMkLst>
            <pc:docMk/>
            <pc:sldMk cId="1313874847" sldId="262"/>
            <ac:spMk id="11" creationId="{627251C2-F352-5F55-C27A-9D25BC83BA31}"/>
          </ac:spMkLst>
        </pc:spChg>
        <pc:spChg chg="add del mod">
          <ac:chgData name="Yuko Kato" userId="a542a053-2c6e-4020-adb3-fe6c7a4f48b8" providerId="ADAL" clId="{209C2DE5-A98F-475A-8B16-51A1A94CF904}" dt="2023-09-05T20:56:36.841" v="269" actId="478"/>
          <ac:spMkLst>
            <pc:docMk/>
            <pc:sldMk cId="1313874847" sldId="262"/>
            <ac:spMk id="12" creationId="{4BEEEA96-51B0-8AE7-C9EC-534D4C26727A}"/>
          </ac:spMkLst>
        </pc:spChg>
        <pc:spChg chg="add mod">
          <ac:chgData name="Yuko Kato" userId="a542a053-2c6e-4020-adb3-fe6c7a4f48b8" providerId="ADAL" clId="{209C2DE5-A98F-475A-8B16-51A1A94CF904}" dt="2023-09-08T17:27:14.082" v="6041" actId="255"/>
          <ac:spMkLst>
            <pc:docMk/>
            <pc:sldMk cId="1313874847" sldId="262"/>
            <ac:spMk id="12" creationId="{CDF31863-B8FF-FEBF-3FB7-1A662799159B}"/>
          </ac:spMkLst>
        </pc:spChg>
        <pc:spChg chg="mod">
          <ac:chgData name="Yuko Kato" userId="a542a053-2c6e-4020-adb3-fe6c7a4f48b8" providerId="ADAL" clId="{209C2DE5-A98F-475A-8B16-51A1A94CF904}" dt="2023-09-08T17:29:30.228" v="6133" actId="14100"/>
          <ac:spMkLst>
            <pc:docMk/>
            <pc:sldMk cId="1313874847" sldId="262"/>
            <ac:spMk id="13" creationId="{70E9F253-3528-CAB6-3829-D5DBA92BAE7E}"/>
          </ac:spMkLst>
        </pc:spChg>
        <pc:spChg chg="add del mod">
          <ac:chgData name="Yuko Kato" userId="a542a053-2c6e-4020-adb3-fe6c7a4f48b8" providerId="ADAL" clId="{209C2DE5-A98F-475A-8B16-51A1A94CF904}" dt="2023-09-07T08:44:36.720" v="1728" actId="478"/>
          <ac:spMkLst>
            <pc:docMk/>
            <pc:sldMk cId="1313874847" sldId="262"/>
            <ac:spMk id="14" creationId="{40BF9EC0-96D4-156F-F86F-89F10481A234}"/>
          </ac:spMkLst>
        </pc:spChg>
        <pc:spChg chg="add del mod">
          <ac:chgData name="Yuko Kato" userId="a542a053-2c6e-4020-adb3-fe6c7a4f48b8" providerId="ADAL" clId="{209C2DE5-A98F-475A-8B16-51A1A94CF904}" dt="2023-09-10T08:57:44.529" v="6573" actId="478"/>
          <ac:spMkLst>
            <pc:docMk/>
            <pc:sldMk cId="1313874847" sldId="262"/>
            <ac:spMk id="14" creationId="{D461F341-17F9-EB76-E789-6F249011F610}"/>
          </ac:spMkLst>
        </pc:spChg>
        <pc:spChg chg="add del mod">
          <ac:chgData name="Yuko Kato" userId="a542a053-2c6e-4020-adb3-fe6c7a4f48b8" providerId="ADAL" clId="{209C2DE5-A98F-475A-8B16-51A1A94CF904}" dt="2023-09-05T21:32:55.675" v="345" actId="478"/>
          <ac:spMkLst>
            <pc:docMk/>
            <pc:sldMk cId="1313874847" sldId="262"/>
            <ac:spMk id="15" creationId="{5DF88C89-F644-4C16-65D7-45DC3DF01E48}"/>
          </ac:spMkLst>
        </pc:spChg>
        <pc:spChg chg="add mod">
          <ac:chgData name="Yuko Kato" userId="a542a053-2c6e-4020-adb3-fe6c7a4f48b8" providerId="ADAL" clId="{209C2DE5-A98F-475A-8B16-51A1A94CF904}" dt="2023-09-08T17:27:14.082" v="6041" actId="255"/>
          <ac:spMkLst>
            <pc:docMk/>
            <pc:sldMk cId="1313874847" sldId="262"/>
            <ac:spMk id="15" creationId="{B087763B-EE1C-CB2C-9E2E-4E0FA7338976}"/>
          </ac:spMkLst>
        </pc:spChg>
        <pc:spChg chg="add mod">
          <ac:chgData name="Yuko Kato" userId="a542a053-2c6e-4020-adb3-fe6c7a4f48b8" providerId="ADAL" clId="{209C2DE5-A98F-475A-8B16-51A1A94CF904}" dt="2023-09-08T17:27:14.082" v="6041" actId="255"/>
          <ac:spMkLst>
            <pc:docMk/>
            <pc:sldMk cId="1313874847" sldId="262"/>
            <ac:spMk id="16" creationId="{348FE78D-8E84-EBF1-F0A6-705599FB2C50}"/>
          </ac:spMkLst>
        </pc:spChg>
        <pc:spChg chg="add mod">
          <ac:chgData name="Yuko Kato" userId="a542a053-2c6e-4020-adb3-fe6c7a4f48b8" providerId="ADAL" clId="{209C2DE5-A98F-475A-8B16-51A1A94CF904}" dt="2023-09-05T21:48:06.449" v="536" actId="20577"/>
          <ac:spMkLst>
            <pc:docMk/>
            <pc:sldMk cId="1313874847" sldId="262"/>
            <ac:spMk id="16" creationId="{56E97C4A-DD4F-2ADE-6CCD-89F9354FC303}"/>
          </ac:spMkLst>
        </pc:spChg>
        <pc:spChg chg="add mod">
          <ac:chgData name="Yuko Kato" userId="a542a053-2c6e-4020-adb3-fe6c7a4f48b8" providerId="ADAL" clId="{209C2DE5-A98F-475A-8B16-51A1A94CF904}" dt="2023-09-08T17:27:14.082" v="6041" actId="255"/>
          <ac:spMkLst>
            <pc:docMk/>
            <pc:sldMk cId="1313874847" sldId="262"/>
            <ac:spMk id="17" creationId="{DD1A7354-A626-86BC-51DD-02F511DF6D71}"/>
          </ac:spMkLst>
        </pc:spChg>
        <pc:spChg chg="add del mod">
          <ac:chgData name="Yuko Kato" userId="a542a053-2c6e-4020-adb3-fe6c7a4f48b8" providerId="ADAL" clId="{209C2DE5-A98F-475A-8B16-51A1A94CF904}" dt="2023-09-07T21:41:15.706" v="5761" actId="478"/>
          <ac:spMkLst>
            <pc:docMk/>
            <pc:sldMk cId="1313874847" sldId="262"/>
            <ac:spMk id="18" creationId="{DC361265-F9C9-5BCA-C291-23302175E67C}"/>
          </ac:spMkLst>
        </pc:spChg>
        <pc:spChg chg="add del mod">
          <ac:chgData name="Yuko Kato" userId="a542a053-2c6e-4020-adb3-fe6c7a4f48b8" providerId="ADAL" clId="{209C2DE5-A98F-475A-8B16-51A1A94CF904}" dt="2023-09-07T21:45:44.098" v="5801" actId="478"/>
          <ac:spMkLst>
            <pc:docMk/>
            <pc:sldMk cId="1313874847" sldId="262"/>
            <ac:spMk id="19" creationId="{C46E8340-FD4A-9689-3BAA-C31F68544CAF}"/>
          </ac:spMkLst>
        </pc:spChg>
        <pc:spChg chg="add del mod">
          <ac:chgData name="Yuko Kato" userId="a542a053-2c6e-4020-adb3-fe6c7a4f48b8" providerId="ADAL" clId="{209C2DE5-A98F-475A-8B16-51A1A94CF904}" dt="2023-09-07T21:45:41.622" v="5800" actId="478"/>
          <ac:spMkLst>
            <pc:docMk/>
            <pc:sldMk cId="1313874847" sldId="262"/>
            <ac:spMk id="20" creationId="{883A58D2-D1C1-7878-3BBB-B8622A73799D}"/>
          </ac:spMkLst>
        </pc:spChg>
        <pc:picChg chg="del mod">
          <ac:chgData name="Yuko Kato" userId="a542a053-2c6e-4020-adb3-fe6c7a4f48b8" providerId="ADAL" clId="{209C2DE5-A98F-475A-8B16-51A1A94CF904}" dt="2023-09-07T11:05:06.491" v="1770" actId="478"/>
          <ac:picMkLst>
            <pc:docMk/>
            <pc:sldMk cId="1313874847" sldId="262"/>
            <ac:picMk id="3" creationId="{30C1C85A-F954-29D2-E167-BD573B4618E5}"/>
          </ac:picMkLst>
        </pc:picChg>
      </pc:sldChg>
      <pc:sldChg chg="addSp delSp modSp mod">
        <pc:chgData name="Yuko Kato" userId="a542a053-2c6e-4020-adb3-fe6c7a4f48b8" providerId="ADAL" clId="{209C2DE5-A98F-475A-8B16-51A1A94CF904}" dt="2023-09-10T08:58:26.617" v="6599" actId="478"/>
        <pc:sldMkLst>
          <pc:docMk/>
          <pc:sldMk cId="4122216694" sldId="263"/>
        </pc:sldMkLst>
        <pc:spChg chg="mod">
          <ac:chgData name="Yuko Kato" userId="a542a053-2c6e-4020-adb3-fe6c7a4f48b8" providerId="ADAL" clId="{209C2DE5-A98F-475A-8B16-51A1A94CF904}" dt="2023-09-08T17:50:36.884" v="6242" actId="255"/>
          <ac:spMkLst>
            <pc:docMk/>
            <pc:sldMk cId="4122216694" sldId="263"/>
            <ac:spMk id="2" creationId="{189FC460-3FFE-7876-2BEB-55BC2ECB0C4B}"/>
          </ac:spMkLst>
        </pc:spChg>
        <pc:spChg chg="mod">
          <ac:chgData name="Yuko Kato" userId="a542a053-2c6e-4020-adb3-fe6c7a4f48b8" providerId="ADAL" clId="{209C2DE5-A98F-475A-8B16-51A1A94CF904}" dt="2023-09-10T08:58:20.750" v="6598" actId="1035"/>
          <ac:spMkLst>
            <pc:docMk/>
            <pc:sldMk cId="4122216694" sldId="263"/>
            <ac:spMk id="3" creationId="{9B84104D-04C8-5479-2CAC-B0372074A2E7}"/>
          </ac:spMkLst>
        </pc:spChg>
        <pc:spChg chg="add mod">
          <ac:chgData name="Yuko Kato" userId="a542a053-2c6e-4020-adb3-fe6c7a4f48b8" providerId="ADAL" clId="{209C2DE5-A98F-475A-8B16-51A1A94CF904}" dt="2023-09-08T17:53:26.457" v="6268" actId="20577"/>
          <ac:spMkLst>
            <pc:docMk/>
            <pc:sldMk cId="4122216694" sldId="263"/>
            <ac:spMk id="6" creationId="{2A5B1677-8CFC-6A18-707E-BDEB56081386}"/>
          </ac:spMkLst>
        </pc:spChg>
        <pc:spChg chg="del mod">
          <ac:chgData name="Yuko Kato" userId="a542a053-2c6e-4020-adb3-fe6c7a4f48b8" providerId="ADAL" clId="{209C2DE5-A98F-475A-8B16-51A1A94CF904}" dt="2023-09-07T19:59:49.137" v="3924" actId="478"/>
          <ac:spMkLst>
            <pc:docMk/>
            <pc:sldMk cId="4122216694" sldId="263"/>
            <ac:spMk id="6" creationId="{4A80DD18-3B1F-27A8-727C-5A7173FE0543}"/>
          </ac:spMkLst>
        </pc:spChg>
        <pc:spChg chg="add del mod">
          <ac:chgData name="Yuko Kato" userId="a542a053-2c6e-4020-adb3-fe6c7a4f48b8" providerId="ADAL" clId="{209C2DE5-A98F-475A-8B16-51A1A94CF904}" dt="2023-09-07T21:42:13.425" v="5770" actId="478"/>
          <ac:spMkLst>
            <pc:docMk/>
            <pc:sldMk cId="4122216694" sldId="263"/>
            <ac:spMk id="8" creationId="{02444554-8417-3DF6-EE99-F0DFE67F8791}"/>
          </ac:spMkLst>
        </pc:spChg>
        <pc:spChg chg="add mod">
          <ac:chgData name="Yuko Kato" userId="a542a053-2c6e-4020-adb3-fe6c7a4f48b8" providerId="ADAL" clId="{209C2DE5-A98F-475A-8B16-51A1A94CF904}" dt="2023-09-09T09:24:26.222" v="6393" actId="1076"/>
          <ac:spMkLst>
            <pc:docMk/>
            <pc:sldMk cId="4122216694" sldId="263"/>
            <ac:spMk id="8" creationId="{778A7957-D044-94A3-74A3-4D8691F2B08C}"/>
          </ac:spMkLst>
        </pc:spChg>
        <pc:spChg chg="del mod">
          <ac:chgData name="Yuko Kato" userId="a542a053-2c6e-4020-adb3-fe6c7a4f48b8" providerId="ADAL" clId="{209C2DE5-A98F-475A-8B16-51A1A94CF904}" dt="2023-09-06T08:17:46.177" v="773" actId="478"/>
          <ac:spMkLst>
            <pc:docMk/>
            <pc:sldMk cId="4122216694" sldId="263"/>
            <ac:spMk id="8" creationId="{9AF44D5C-4721-8591-5502-ED07FB08BDAE}"/>
          </ac:spMkLst>
        </pc:spChg>
        <pc:spChg chg="mod">
          <ac:chgData name="Yuko Kato" userId="a542a053-2c6e-4020-adb3-fe6c7a4f48b8" providerId="ADAL" clId="{209C2DE5-A98F-475A-8B16-51A1A94CF904}" dt="2023-09-08T17:50:21.651" v="6240" actId="20577"/>
          <ac:spMkLst>
            <pc:docMk/>
            <pc:sldMk cId="4122216694" sldId="263"/>
            <ac:spMk id="9" creationId="{3090104D-7415-B8D6-00A5-E2C9A868BE62}"/>
          </ac:spMkLst>
        </pc:spChg>
        <pc:spChg chg="add del mod">
          <ac:chgData name="Yuko Kato" userId="a542a053-2c6e-4020-adb3-fe6c7a4f48b8" providerId="ADAL" clId="{209C2DE5-A98F-475A-8B16-51A1A94CF904}" dt="2023-09-10T08:58:26.617" v="6599" actId="478"/>
          <ac:spMkLst>
            <pc:docMk/>
            <pc:sldMk cId="4122216694" sldId="263"/>
            <ac:spMk id="10" creationId="{4C97DCDB-09D0-D91A-0680-7566F9BCD1A9}"/>
          </ac:spMkLst>
        </pc:spChg>
        <pc:spChg chg="del">
          <ac:chgData name="Yuko Kato" userId="a542a053-2c6e-4020-adb3-fe6c7a4f48b8" providerId="ADAL" clId="{209C2DE5-A98F-475A-8B16-51A1A94CF904}" dt="2023-09-06T08:19:19.192" v="830" actId="478"/>
          <ac:spMkLst>
            <pc:docMk/>
            <pc:sldMk cId="4122216694" sldId="263"/>
            <ac:spMk id="10" creationId="{A04D2BB8-D36A-6883-A2B2-02C81263401B}"/>
          </ac:spMkLst>
        </pc:spChg>
        <pc:spChg chg="add del mod">
          <ac:chgData name="Yuko Kato" userId="a542a053-2c6e-4020-adb3-fe6c7a4f48b8" providerId="ADAL" clId="{209C2DE5-A98F-475A-8B16-51A1A94CF904}" dt="2023-09-07T21:46:30.072" v="5810" actId="478"/>
          <ac:spMkLst>
            <pc:docMk/>
            <pc:sldMk cId="4122216694" sldId="263"/>
            <ac:spMk id="10" creationId="{D44BAF1D-5057-5D10-DF09-EC781BE32931}"/>
          </ac:spMkLst>
        </pc:spChg>
        <pc:spChg chg="add del mod">
          <ac:chgData name="Yuko Kato" userId="a542a053-2c6e-4020-adb3-fe6c7a4f48b8" providerId="ADAL" clId="{209C2DE5-A98F-475A-8B16-51A1A94CF904}" dt="2023-09-07T21:46:33.431" v="5811" actId="478"/>
          <ac:spMkLst>
            <pc:docMk/>
            <pc:sldMk cId="4122216694" sldId="263"/>
            <ac:spMk id="11" creationId="{E257BCE3-48A8-B935-DB6C-D8333D5AA14C}"/>
          </ac:spMkLst>
        </pc:spChg>
        <pc:picChg chg="add del mod modCrop">
          <ac:chgData name="Yuko Kato" userId="a542a053-2c6e-4020-adb3-fe6c7a4f48b8" providerId="ADAL" clId="{209C2DE5-A98F-475A-8B16-51A1A94CF904}" dt="2023-09-09T09:21:44.024" v="6304" actId="478"/>
          <ac:picMkLst>
            <pc:docMk/>
            <pc:sldMk cId="4122216694" sldId="263"/>
            <ac:picMk id="12" creationId="{8F3DE4BE-DB9C-4D9E-F5D6-CCCB6A9C72F2}"/>
          </ac:picMkLst>
        </pc:picChg>
      </pc:sldChg>
      <pc:sldChg chg="addSp delSp modSp mod setBg addCm delCm modNotesTx">
        <pc:chgData name="Yuko Kato" userId="a542a053-2c6e-4020-adb3-fe6c7a4f48b8" providerId="ADAL" clId="{209C2DE5-A98F-475A-8B16-51A1A94CF904}" dt="2023-09-10T20:59:32.063" v="7110" actId="404"/>
        <pc:sldMkLst>
          <pc:docMk/>
          <pc:sldMk cId="2216671444" sldId="265"/>
        </pc:sldMkLst>
        <pc:spChg chg="mod">
          <ac:chgData name="Yuko Kato" userId="a542a053-2c6e-4020-adb3-fe6c7a4f48b8" providerId="ADAL" clId="{209C2DE5-A98F-475A-8B16-51A1A94CF904}" dt="2023-09-10T09:38:28.040" v="7000"/>
          <ac:spMkLst>
            <pc:docMk/>
            <pc:sldMk cId="2216671444" sldId="265"/>
            <ac:spMk id="2" creationId="{189FC460-3FFE-7876-2BEB-55BC2ECB0C4B}"/>
          </ac:spMkLst>
        </pc:spChg>
        <pc:spChg chg="del mod">
          <ac:chgData name="Yuko Kato" userId="a542a053-2c6e-4020-adb3-fe6c7a4f48b8" providerId="ADAL" clId="{209C2DE5-A98F-475A-8B16-51A1A94CF904}" dt="2023-09-10T13:32:47.141" v="7055" actId="478"/>
          <ac:spMkLst>
            <pc:docMk/>
            <pc:sldMk cId="2216671444" sldId="265"/>
            <ac:spMk id="3" creationId="{CC399215-FCD4-7F40-B2F1-CF7A8D0B8668}"/>
          </ac:spMkLst>
        </pc:spChg>
        <pc:spChg chg="del mod">
          <ac:chgData name="Yuko Kato" userId="a542a053-2c6e-4020-adb3-fe6c7a4f48b8" providerId="ADAL" clId="{209C2DE5-A98F-475A-8B16-51A1A94CF904}" dt="2023-09-10T09:32:57.259" v="6944" actId="478"/>
          <ac:spMkLst>
            <pc:docMk/>
            <pc:sldMk cId="2216671444" sldId="265"/>
            <ac:spMk id="6" creationId="{7D72A7D2-E521-1CE8-09A3-F8F3046F38B7}"/>
          </ac:spMkLst>
        </pc:spChg>
        <pc:spChg chg="mod">
          <ac:chgData name="Yuko Kato" userId="a542a053-2c6e-4020-adb3-fe6c7a4f48b8" providerId="ADAL" clId="{209C2DE5-A98F-475A-8B16-51A1A94CF904}" dt="2023-09-10T09:38:28.040" v="7000"/>
          <ac:spMkLst>
            <pc:docMk/>
            <pc:sldMk cId="2216671444" sldId="265"/>
            <ac:spMk id="7" creationId="{81F6113A-88D4-E741-406F-682127D8BE49}"/>
          </ac:spMkLst>
        </pc:spChg>
        <pc:spChg chg="del mod">
          <ac:chgData name="Yuko Kato" userId="a542a053-2c6e-4020-adb3-fe6c7a4f48b8" providerId="ADAL" clId="{209C2DE5-A98F-475A-8B16-51A1A94CF904}" dt="2023-09-10T09:32:57.259" v="6944" actId="478"/>
          <ac:spMkLst>
            <pc:docMk/>
            <pc:sldMk cId="2216671444" sldId="265"/>
            <ac:spMk id="8" creationId="{0AC1EADE-53CC-6319-3F68-408D8942F843}"/>
          </ac:spMkLst>
        </pc:spChg>
        <pc:spChg chg="del mod">
          <ac:chgData name="Yuko Kato" userId="a542a053-2c6e-4020-adb3-fe6c7a4f48b8" providerId="ADAL" clId="{209C2DE5-A98F-475A-8B16-51A1A94CF904}" dt="2023-09-07T12:10:09.153" v="2172" actId="478"/>
          <ac:spMkLst>
            <pc:docMk/>
            <pc:sldMk cId="2216671444" sldId="265"/>
            <ac:spMk id="9" creationId="{41059E64-332B-0A8E-194E-33545814FCA6}"/>
          </ac:spMkLst>
        </pc:spChg>
        <pc:spChg chg="add del mod">
          <ac:chgData name="Yuko Kato" userId="a542a053-2c6e-4020-adb3-fe6c7a4f48b8" providerId="ADAL" clId="{209C2DE5-A98F-475A-8B16-51A1A94CF904}" dt="2023-09-10T09:30:16.687" v="6645" actId="478"/>
          <ac:spMkLst>
            <pc:docMk/>
            <pc:sldMk cId="2216671444" sldId="265"/>
            <ac:spMk id="9" creationId="{B7566CC4-8587-B673-E651-2963AF7C2748}"/>
          </ac:spMkLst>
        </pc:spChg>
        <pc:spChg chg="del mod">
          <ac:chgData name="Yuko Kato" userId="a542a053-2c6e-4020-adb3-fe6c7a4f48b8" providerId="ADAL" clId="{209C2DE5-A98F-475A-8B16-51A1A94CF904}" dt="2023-09-10T09:32:57.259" v="6944" actId="478"/>
          <ac:spMkLst>
            <pc:docMk/>
            <pc:sldMk cId="2216671444" sldId="265"/>
            <ac:spMk id="10" creationId="{0240EDA3-EEFF-4107-E149-E303F3C36AE1}"/>
          </ac:spMkLst>
        </pc:spChg>
        <pc:spChg chg="del mod">
          <ac:chgData name="Yuko Kato" userId="a542a053-2c6e-4020-adb3-fe6c7a4f48b8" providerId="ADAL" clId="{209C2DE5-A98F-475A-8B16-51A1A94CF904}" dt="2023-09-10T09:32:57.259" v="6944" actId="478"/>
          <ac:spMkLst>
            <pc:docMk/>
            <pc:sldMk cId="2216671444" sldId="265"/>
            <ac:spMk id="11" creationId="{45B60F39-94A1-5C37-239B-82380BD7A994}"/>
          </ac:spMkLst>
        </pc:spChg>
        <pc:spChg chg="del mod">
          <ac:chgData name="Yuko Kato" userId="a542a053-2c6e-4020-adb3-fe6c7a4f48b8" providerId="ADAL" clId="{209C2DE5-A98F-475A-8B16-51A1A94CF904}" dt="2023-09-10T13:31:55.061" v="7006" actId="478"/>
          <ac:spMkLst>
            <pc:docMk/>
            <pc:sldMk cId="2216671444" sldId="265"/>
            <ac:spMk id="12" creationId="{57D89C14-BF2C-AAD3-F2D9-6FDC6EDE74B1}"/>
          </ac:spMkLst>
        </pc:spChg>
        <pc:spChg chg="mod">
          <ac:chgData name="Yuko Kato" userId="a542a053-2c6e-4020-adb3-fe6c7a4f48b8" providerId="ADAL" clId="{209C2DE5-A98F-475A-8B16-51A1A94CF904}" dt="2023-09-10T13:34:39.487" v="7063" actId="20577"/>
          <ac:spMkLst>
            <pc:docMk/>
            <pc:sldMk cId="2216671444" sldId="265"/>
            <ac:spMk id="13" creationId="{0BF40F25-F5AD-30F2-107F-65CDB66A0A95}"/>
          </ac:spMkLst>
        </pc:spChg>
        <pc:spChg chg="add del mod">
          <ac:chgData name="Yuko Kato" userId="a542a053-2c6e-4020-adb3-fe6c7a4f48b8" providerId="ADAL" clId="{209C2DE5-A98F-475A-8B16-51A1A94CF904}" dt="2023-09-07T12:10:33.692" v="2176" actId="478"/>
          <ac:spMkLst>
            <pc:docMk/>
            <pc:sldMk cId="2216671444" sldId="265"/>
            <ac:spMk id="14" creationId="{046716A9-0A1D-FBE8-EC8D-65D832676590}"/>
          </ac:spMkLst>
        </pc:spChg>
        <pc:spChg chg="add mod">
          <ac:chgData name="Yuko Kato" userId="a542a053-2c6e-4020-adb3-fe6c7a4f48b8" providerId="ADAL" clId="{209C2DE5-A98F-475A-8B16-51A1A94CF904}" dt="2023-09-10T20:59:32.063" v="7110" actId="404"/>
          <ac:spMkLst>
            <pc:docMk/>
            <pc:sldMk cId="2216671444" sldId="265"/>
            <ac:spMk id="14" creationId="{26CAB3B3-9F67-96EC-FEAA-5A8547853631}"/>
          </ac:spMkLst>
        </pc:spChg>
        <pc:spChg chg="add del mod">
          <ac:chgData name="Yuko Kato" userId="a542a053-2c6e-4020-adb3-fe6c7a4f48b8" providerId="ADAL" clId="{209C2DE5-A98F-475A-8B16-51A1A94CF904}" dt="2023-09-07T21:43:41.639" v="5782" actId="478"/>
          <ac:spMkLst>
            <pc:docMk/>
            <pc:sldMk cId="2216671444" sldId="265"/>
            <ac:spMk id="15" creationId="{AA870CD4-2310-C178-A772-9A06753BD3A4}"/>
          </ac:spMkLst>
        </pc:spChg>
      </pc:sldChg>
      <pc:sldChg chg="addSp delSp modSp mod">
        <pc:chgData name="Yuko Kato" userId="a542a053-2c6e-4020-adb3-fe6c7a4f48b8" providerId="ADAL" clId="{209C2DE5-A98F-475A-8B16-51A1A94CF904}" dt="2023-09-10T08:58:51.414" v="6602" actId="478"/>
        <pc:sldMkLst>
          <pc:docMk/>
          <pc:sldMk cId="2652404559" sldId="269"/>
        </pc:sldMkLst>
        <pc:spChg chg="mod">
          <ac:chgData name="Yuko Kato" userId="a542a053-2c6e-4020-adb3-fe6c7a4f48b8" providerId="ADAL" clId="{209C2DE5-A98F-475A-8B16-51A1A94CF904}" dt="2023-09-07T20:09:52.053" v="4139" actId="6549"/>
          <ac:spMkLst>
            <pc:docMk/>
            <pc:sldMk cId="2652404559" sldId="269"/>
            <ac:spMk id="2" creationId="{189FC460-3FFE-7876-2BEB-55BC2ECB0C4B}"/>
          </ac:spMkLst>
        </pc:spChg>
        <pc:spChg chg="add del mod">
          <ac:chgData name="Yuko Kato" userId="a542a053-2c6e-4020-adb3-fe6c7a4f48b8" providerId="ADAL" clId="{209C2DE5-A98F-475A-8B16-51A1A94CF904}" dt="2023-09-10T08:58:51.414" v="6602" actId="478"/>
          <ac:spMkLst>
            <pc:docMk/>
            <pc:sldMk cId="2652404559" sldId="269"/>
            <ac:spMk id="3" creationId="{5CD58A88-0212-5A3F-EA7A-9546DCAAE572}"/>
          </ac:spMkLst>
        </pc:spChg>
        <pc:spChg chg="add del mod">
          <ac:chgData name="Yuko Kato" userId="a542a053-2c6e-4020-adb3-fe6c7a4f48b8" providerId="ADAL" clId="{209C2DE5-A98F-475A-8B16-51A1A94CF904}" dt="2023-09-07T21:42:37.365" v="5774" actId="478"/>
          <ac:spMkLst>
            <pc:docMk/>
            <pc:sldMk cId="2652404559" sldId="269"/>
            <ac:spMk id="3" creationId="{610F3676-07A7-89F6-29DA-C83D05B478D0}"/>
          </ac:spMkLst>
        </pc:spChg>
        <pc:spChg chg="mod">
          <ac:chgData name="Yuko Kato" userId="a542a053-2c6e-4020-adb3-fe6c7a4f48b8" providerId="ADAL" clId="{209C2DE5-A98F-475A-8B16-51A1A94CF904}" dt="2023-09-10T08:58:46.309" v="6601" actId="1076"/>
          <ac:spMkLst>
            <pc:docMk/>
            <pc:sldMk cId="2652404559" sldId="269"/>
            <ac:spMk id="6" creationId="{9E4A2D48-EA69-CC58-A86A-CC229FB99459}"/>
          </ac:spMkLst>
        </pc:spChg>
        <pc:spChg chg="add del mod">
          <ac:chgData name="Yuko Kato" userId="a542a053-2c6e-4020-adb3-fe6c7a4f48b8" providerId="ADAL" clId="{209C2DE5-A98F-475A-8B16-51A1A94CF904}" dt="2023-09-07T21:47:06.446" v="5819" actId="478"/>
          <ac:spMkLst>
            <pc:docMk/>
            <pc:sldMk cId="2652404559" sldId="269"/>
            <ac:spMk id="8" creationId="{418B6578-0CA8-8CC4-9671-B1152C33EF04}"/>
          </ac:spMkLst>
        </pc:spChg>
        <pc:spChg chg="add del mod">
          <ac:chgData name="Yuko Kato" userId="a542a053-2c6e-4020-adb3-fe6c7a4f48b8" providerId="ADAL" clId="{209C2DE5-A98F-475A-8B16-51A1A94CF904}" dt="2023-09-07T21:47:02.382" v="5818" actId="478"/>
          <ac:spMkLst>
            <pc:docMk/>
            <pc:sldMk cId="2652404559" sldId="269"/>
            <ac:spMk id="9" creationId="{C3290DC2-13E1-8B6B-32B3-BB6B3885871F}"/>
          </ac:spMkLst>
        </pc:spChg>
      </pc:sldChg>
      <pc:sldChg chg="addSp delSp modSp mod modNotesTx">
        <pc:chgData name="Yuko Kato" userId="a542a053-2c6e-4020-adb3-fe6c7a4f48b8" providerId="ADAL" clId="{209C2DE5-A98F-475A-8B16-51A1A94CF904}" dt="2023-09-10T20:55:17.410" v="7108" actId="20577"/>
        <pc:sldMkLst>
          <pc:docMk/>
          <pc:sldMk cId="1528257623" sldId="270"/>
        </pc:sldMkLst>
        <pc:spChg chg="add del mod">
          <ac:chgData name="Yuko Kato" userId="a542a053-2c6e-4020-adb3-fe6c7a4f48b8" providerId="ADAL" clId="{209C2DE5-A98F-475A-8B16-51A1A94CF904}" dt="2023-09-07T21:47:47.367" v="5833" actId="478"/>
          <ac:spMkLst>
            <pc:docMk/>
            <pc:sldMk cId="1528257623" sldId="270"/>
            <ac:spMk id="2" creationId="{189FC460-3FFE-7876-2BEB-55BC2ECB0C4B}"/>
          </ac:spMkLst>
        </pc:spChg>
        <pc:spChg chg="add del mod">
          <ac:chgData name="Yuko Kato" userId="a542a053-2c6e-4020-adb3-fe6c7a4f48b8" providerId="ADAL" clId="{209C2DE5-A98F-475A-8B16-51A1A94CF904}" dt="2023-09-10T09:00:11.061" v="6613" actId="478"/>
          <ac:spMkLst>
            <pc:docMk/>
            <pc:sldMk cId="1528257623" sldId="270"/>
            <ac:spMk id="3" creationId="{F090C3AA-E160-9252-C708-595FA7C53D54}"/>
          </ac:spMkLst>
        </pc:spChg>
        <pc:spChg chg="add mod">
          <ac:chgData name="Yuko Kato" userId="a542a053-2c6e-4020-adb3-fe6c7a4f48b8" providerId="ADAL" clId="{209C2DE5-A98F-475A-8B16-51A1A94CF904}" dt="2023-09-09T20:19:05.679" v="6465" actId="108"/>
          <ac:spMkLst>
            <pc:docMk/>
            <pc:sldMk cId="1528257623" sldId="270"/>
            <ac:spMk id="6" creationId="{8F254737-6CCC-EF8D-FA88-B8274679F5BA}"/>
          </ac:spMkLst>
        </pc:spChg>
        <pc:spChg chg="add del">
          <ac:chgData name="Yuko Kato" userId="a542a053-2c6e-4020-adb3-fe6c7a4f48b8" providerId="ADAL" clId="{209C2DE5-A98F-475A-8B16-51A1A94CF904}" dt="2023-09-09T20:02:29.691" v="6442" actId="478"/>
          <ac:spMkLst>
            <pc:docMk/>
            <pc:sldMk cId="1528257623" sldId="270"/>
            <ac:spMk id="8" creationId="{AD5A77B5-250D-18FE-010E-D5F13385D965}"/>
          </ac:spMkLst>
        </pc:spChg>
        <pc:spChg chg="add del mod">
          <ac:chgData name="Yuko Kato" userId="a542a053-2c6e-4020-adb3-fe6c7a4f48b8" providerId="ADAL" clId="{209C2DE5-A98F-475A-8B16-51A1A94CF904}" dt="2023-09-07T21:43:32.128" v="5779"/>
          <ac:spMkLst>
            <pc:docMk/>
            <pc:sldMk cId="1528257623" sldId="270"/>
            <ac:spMk id="8" creationId="{AE68B29F-A0A5-B422-3110-4D8DD28FA12F}"/>
          </ac:spMkLst>
        </pc:spChg>
        <pc:spChg chg="add del mod">
          <ac:chgData name="Yuko Kato" userId="a542a053-2c6e-4020-adb3-fe6c7a4f48b8" providerId="ADAL" clId="{209C2DE5-A98F-475A-8B16-51A1A94CF904}" dt="2023-09-06T09:28:22.469" v="924" actId="478"/>
          <ac:spMkLst>
            <pc:docMk/>
            <pc:sldMk cId="1528257623" sldId="270"/>
            <ac:spMk id="8" creationId="{BF00CDDB-0AC0-9515-48D4-25F3B49DDA85}"/>
          </ac:spMkLst>
        </pc:spChg>
        <pc:spChg chg="add del mod">
          <ac:chgData name="Yuko Kato" userId="a542a053-2c6e-4020-adb3-fe6c7a4f48b8" providerId="ADAL" clId="{209C2DE5-A98F-475A-8B16-51A1A94CF904}" dt="2023-09-07T21:47:51.731" v="5834" actId="478"/>
          <ac:spMkLst>
            <pc:docMk/>
            <pc:sldMk cId="1528257623" sldId="270"/>
            <ac:spMk id="9" creationId="{36B0C5D7-01DF-3C42-C0D0-E36E165A2038}"/>
          </ac:spMkLst>
        </pc:spChg>
        <pc:spChg chg="add mod">
          <ac:chgData name="Yuko Kato" userId="a542a053-2c6e-4020-adb3-fe6c7a4f48b8" providerId="ADAL" clId="{209C2DE5-A98F-475A-8B16-51A1A94CF904}" dt="2023-09-09T20:02:25.747" v="6441" actId="20577"/>
          <ac:spMkLst>
            <pc:docMk/>
            <pc:sldMk cId="1528257623" sldId="270"/>
            <ac:spMk id="9" creationId="{BA02FE3F-8F43-075D-B745-5CF8716A3AC5}"/>
          </ac:spMkLst>
        </pc:spChg>
        <pc:spChg chg="add mod">
          <ac:chgData name="Yuko Kato" userId="a542a053-2c6e-4020-adb3-fe6c7a4f48b8" providerId="ADAL" clId="{209C2DE5-A98F-475A-8B16-51A1A94CF904}" dt="2023-09-10T09:00:03.125" v="6612" actId="1035"/>
          <ac:spMkLst>
            <pc:docMk/>
            <pc:sldMk cId="1528257623" sldId="270"/>
            <ac:spMk id="10" creationId="{63BDD777-1823-37BB-EB61-86FC99190C92}"/>
          </ac:spMkLst>
        </pc:spChg>
        <pc:spChg chg="add del mod">
          <ac:chgData name="Yuko Kato" userId="a542a053-2c6e-4020-adb3-fe6c7a4f48b8" providerId="ADAL" clId="{209C2DE5-A98F-475A-8B16-51A1A94CF904}" dt="2023-09-07T21:47:42.325" v="5831" actId="478"/>
          <ac:spMkLst>
            <pc:docMk/>
            <pc:sldMk cId="1528257623" sldId="270"/>
            <ac:spMk id="11" creationId="{0A07AB5B-DA86-F8DE-A17E-840D1DE39BC9}"/>
          </ac:spMkLst>
        </pc:spChg>
        <pc:spChg chg="add del mod">
          <ac:chgData name="Yuko Kato" userId="a542a053-2c6e-4020-adb3-fe6c7a4f48b8" providerId="ADAL" clId="{209C2DE5-A98F-475A-8B16-51A1A94CF904}" dt="2023-09-07T21:47:47.367" v="5833" actId="478"/>
          <ac:spMkLst>
            <pc:docMk/>
            <pc:sldMk cId="1528257623" sldId="270"/>
            <ac:spMk id="13" creationId="{10C081CD-61D7-5231-A1C2-60E7399F6644}"/>
          </ac:spMkLst>
        </pc:spChg>
        <pc:picChg chg="del mod">
          <ac:chgData name="Yuko Kato" userId="a542a053-2c6e-4020-adb3-fe6c7a4f48b8" providerId="ADAL" clId="{209C2DE5-A98F-475A-8B16-51A1A94CF904}" dt="2023-09-07T12:03:30.983" v="2110" actId="478"/>
          <ac:picMkLst>
            <pc:docMk/>
            <pc:sldMk cId="1528257623" sldId="270"/>
            <ac:picMk id="3" creationId="{F6EB27A5-B116-67F3-5181-9256FBA7DC00}"/>
          </ac:picMkLst>
        </pc:picChg>
      </pc:sldChg>
      <pc:sldChg chg="addSp delSp modSp mod">
        <pc:chgData name="Yuko Kato" userId="a542a053-2c6e-4020-adb3-fe6c7a4f48b8" providerId="ADAL" clId="{209C2DE5-A98F-475A-8B16-51A1A94CF904}" dt="2023-09-10T09:00:27.457" v="6617" actId="478"/>
        <pc:sldMkLst>
          <pc:docMk/>
          <pc:sldMk cId="3906582630" sldId="271"/>
        </pc:sldMkLst>
        <pc:spChg chg="mod">
          <ac:chgData name="Yuko Kato" userId="a542a053-2c6e-4020-adb3-fe6c7a4f48b8" providerId="ADAL" clId="{209C2DE5-A98F-475A-8B16-51A1A94CF904}" dt="2023-09-10T09:00:21.967" v="6616" actId="1036"/>
          <ac:spMkLst>
            <pc:docMk/>
            <pc:sldMk cId="3906582630" sldId="271"/>
            <ac:spMk id="3" creationId="{5F5599BA-0560-220F-1625-79964D543F76}"/>
          </ac:spMkLst>
        </pc:spChg>
        <pc:spChg chg="add del mod">
          <ac:chgData name="Yuko Kato" userId="a542a053-2c6e-4020-adb3-fe6c7a4f48b8" providerId="ADAL" clId="{209C2DE5-A98F-475A-8B16-51A1A94CF904}" dt="2023-09-10T09:00:27.457" v="6617" actId="478"/>
          <ac:spMkLst>
            <pc:docMk/>
            <pc:sldMk cId="3906582630" sldId="271"/>
            <ac:spMk id="6" creationId="{098F2B9B-71FC-A59B-2BF4-DC18D3C4C054}"/>
          </ac:spMkLst>
        </pc:spChg>
        <pc:spChg chg="add del mod">
          <ac:chgData name="Yuko Kato" userId="a542a053-2c6e-4020-adb3-fe6c7a4f48b8" providerId="ADAL" clId="{209C2DE5-A98F-475A-8B16-51A1A94CF904}" dt="2023-09-07T21:43:52.708" v="5785" actId="478"/>
          <ac:spMkLst>
            <pc:docMk/>
            <pc:sldMk cId="3906582630" sldId="271"/>
            <ac:spMk id="6" creationId="{B7DAB549-3EB8-EF8B-23B9-FB07962F0EE1}"/>
          </ac:spMkLst>
        </pc:spChg>
        <pc:spChg chg="add del mod">
          <ac:chgData name="Yuko Kato" userId="a542a053-2c6e-4020-adb3-fe6c7a4f48b8" providerId="ADAL" clId="{209C2DE5-A98F-475A-8B16-51A1A94CF904}" dt="2023-09-07T21:48:12.462" v="5838" actId="478"/>
          <ac:spMkLst>
            <pc:docMk/>
            <pc:sldMk cId="3906582630" sldId="271"/>
            <ac:spMk id="8" creationId="{5C1248D4-5AC5-B281-8E6D-A500965A0B50}"/>
          </ac:spMkLst>
        </pc:spChg>
        <pc:spChg chg="add del mod">
          <ac:chgData name="Yuko Kato" userId="a542a053-2c6e-4020-adb3-fe6c7a4f48b8" providerId="ADAL" clId="{209C2DE5-A98F-475A-8B16-51A1A94CF904}" dt="2023-09-07T21:48:09.085" v="5837" actId="478"/>
          <ac:spMkLst>
            <pc:docMk/>
            <pc:sldMk cId="3906582630" sldId="271"/>
            <ac:spMk id="9" creationId="{BAC6BCB3-8CA1-478E-58A6-0B1E8D21B98E}"/>
          </ac:spMkLst>
        </pc:spChg>
      </pc:sldChg>
      <pc:sldChg chg="addSp delSp modSp mod setBg">
        <pc:chgData name="Yuko Kato" userId="a542a053-2c6e-4020-adb3-fe6c7a4f48b8" providerId="ADAL" clId="{209C2DE5-A98F-475A-8B16-51A1A94CF904}" dt="2023-09-10T17:53:43.293" v="7069" actId="20577"/>
        <pc:sldMkLst>
          <pc:docMk/>
          <pc:sldMk cId="661539867" sldId="272"/>
        </pc:sldMkLst>
        <pc:spChg chg="mod">
          <ac:chgData name="Yuko Kato" userId="a542a053-2c6e-4020-adb3-fe6c7a4f48b8" providerId="ADAL" clId="{209C2DE5-A98F-475A-8B16-51A1A94CF904}" dt="2023-09-07T19:22:40.288" v="2915" actId="20577"/>
          <ac:spMkLst>
            <pc:docMk/>
            <pc:sldMk cId="661539867" sldId="272"/>
            <ac:spMk id="2" creationId="{1A3D9AC6-22F6-E851-EC0A-873A7AD41050}"/>
          </ac:spMkLst>
        </pc:spChg>
        <pc:spChg chg="mod">
          <ac:chgData name="Yuko Kato" userId="a542a053-2c6e-4020-adb3-fe6c7a4f48b8" providerId="ADAL" clId="{209C2DE5-A98F-475A-8B16-51A1A94CF904}" dt="2023-09-10T08:55:59.129" v="6536" actId="1076"/>
          <ac:spMkLst>
            <pc:docMk/>
            <pc:sldMk cId="661539867" sldId="272"/>
            <ac:spMk id="3" creationId="{333C80DF-CE3D-730E-16CE-4BB442950D55}"/>
          </ac:spMkLst>
        </pc:spChg>
        <pc:spChg chg="mod">
          <ac:chgData name="Yuko Kato" userId="a542a053-2c6e-4020-adb3-fe6c7a4f48b8" providerId="ADAL" clId="{209C2DE5-A98F-475A-8B16-51A1A94CF904}" dt="2023-09-06T20:57:11.096" v="1037"/>
          <ac:spMkLst>
            <pc:docMk/>
            <pc:sldMk cId="661539867" sldId="272"/>
            <ac:spMk id="4" creationId="{4FA26EA8-F7E7-6D98-0C3B-F2D04E880B9D}"/>
          </ac:spMkLst>
        </pc:spChg>
        <pc:spChg chg="add mod">
          <ac:chgData name="Yuko Kato" userId="a542a053-2c6e-4020-adb3-fe6c7a4f48b8" providerId="ADAL" clId="{209C2DE5-A98F-475A-8B16-51A1A94CF904}" dt="2023-09-10T17:53:43.293" v="7069" actId="20577"/>
          <ac:spMkLst>
            <pc:docMk/>
            <pc:sldMk cId="661539867" sldId="272"/>
            <ac:spMk id="5" creationId="{A06831A3-BCA2-488B-1738-9CC5805A6FE3}"/>
          </ac:spMkLst>
        </pc:spChg>
        <pc:spChg chg="add mod">
          <ac:chgData name="Yuko Kato" userId="a542a053-2c6e-4020-adb3-fe6c7a4f48b8" providerId="ADAL" clId="{209C2DE5-A98F-475A-8B16-51A1A94CF904}" dt="2023-09-08T17:19:07.427" v="5988" actId="20577"/>
          <ac:spMkLst>
            <pc:docMk/>
            <pc:sldMk cId="661539867" sldId="272"/>
            <ac:spMk id="6" creationId="{05326B10-A79C-2280-E6BA-DA49A05953F0}"/>
          </ac:spMkLst>
        </pc:spChg>
        <pc:spChg chg="mod">
          <ac:chgData name="Yuko Kato" userId="a542a053-2c6e-4020-adb3-fe6c7a4f48b8" providerId="ADAL" clId="{209C2DE5-A98F-475A-8B16-51A1A94CF904}" dt="2023-09-08T17:16:53.374" v="5940" actId="255"/>
          <ac:spMkLst>
            <pc:docMk/>
            <pc:sldMk cId="661539867" sldId="272"/>
            <ac:spMk id="7" creationId="{1A4F9059-A896-9759-60E4-007A61D185D2}"/>
          </ac:spMkLst>
        </pc:spChg>
        <pc:spChg chg="add del mod">
          <ac:chgData name="Yuko Kato" userId="a542a053-2c6e-4020-adb3-fe6c7a4f48b8" providerId="ADAL" clId="{209C2DE5-A98F-475A-8B16-51A1A94CF904}" dt="2023-09-10T08:56:04.117" v="6537" actId="478"/>
          <ac:spMkLst>
            <pc:docMk/>
            <pc:sldMk cId="661539867" sldId="272"/>
            <ac:spMk id="8" creationId="{6164F3D7-BCCF-4236-996C-140EF78EBE3D}"/>
          </ac:spMkLst>
        </pc:spChg>
        <pc:spChg chg="add del mod">
          <ac:chgData name="Yuko Kato" userId="a542a053-2c6e-4020-adb3-fe6c7a4f48b8" providerId="ADAL" clId="{209C2DE5-A98F-475A-8B16-51A1A94CF904}" dt="2023-09-07T21:39:20.117" v="5749" actId="478"/>
          <ac:spMkLst>
            <pc:docMk/>
            <pc:sldMk cId="661539867" sldId="272"/>
            <ac:spMk id="11" creationId="{1D3DB4EF-6F4C-069C-F9CC-C3008C187A91}"/>
          </ac:spMkLst>
        </pc:spChg>
        <pc:spChg chg="add del mod">
          <ac:chgData name="Yuko Kato" userId="a542a053-2c6e-4020-adb3-fe6c7a4f48b8" providerId="ADAL" clId="{209C2DE5-A98F-475A-8B16-51A1A94CF904}" dt="2023-09-07T21:44:47.052" v="5791"/>
          <ac:spMkLst>
            <pc:docMk/>
            <pc:sldMk cId="661539867" sldId="272"/>
            <ac:spMk id="12" creationId="{60307972-346A-449E-1A97-AEC1E2131706}"/>
          </ac:spMkLst>
        </pc:spChg>
        <pc:spChg chg="add del mod">
          <ac:chgData name="Yuko Kato" userId="a542a053-2c6e-4020-adb3-fe6c7a4f48b8" providerId="ADAL" clId="{209C2DE5-A98F-475A-8B16-51A1A94CF904}" dt="2023-09-07T21:44:47.052" v="5791"/>
          <ac:spMkLst>
            <pc:docMk/>
            <pc:sldMk cId="661539867" sldId="272"/>
            <ac:spMk id="13" creationId="{D3ABDA6F-4C69-DD3E-4D38-8D744A8F1C87}"/>
          </ac:spMkLst>
        </pc:spChg>
        <pc:picChg chg="del">
          <ac:chgData name="Yuko Kato" userId="a542a053-2c6e-4020-adb3-fe6c7a4f48b8" providerId="ADAL" clId="{209C2DE5-A98F-475A-8B16-51A1A94CF904}" dt="2023-09-07T08:32:04.430" v="1521" actId="478"/>
          <ac:picMkLst>
            <pc:docMk/>
            <pc:sldMk cId="661539867" sldId="272"/>
            <ac:picMk id="8" creationId="{ABACAA7D-03BF-4212-B3CC-681150CC4FB4}"/>
          </ac:picMkLst>
        </pc:picChg>
        <pc:picChg chg="add mod">
          <ac:chgData name="Yuko Kato" userId="a542a053-2c6e-4020-adb3-fe6c7a4f48b8" providerId="ADAL" clId="{209C2DE5-A98F-475A-8B16-51A1A94CF904}" dt="2023-09-07T19:28:41.204" v="3028"/>
          <ac:picMkLst>
            <pc:docMk/>
            <pc:sldMk cId="661539867" sldId="272"/>
            <ac:picMk id="9" creationId="{BD8E3DA7-E8AA-EC62-E84D-69C81D592172}"/>
          </ac:picMkLst>
        </pc:picChg>
        <pc:cxnChg chg="add del mod">
          <ac:chgData name="Yuko Kato" userId="a542a053-2c6e-4020-adb3-fe6c7a4f48b8" providerId="ADAL" clId="{209C2DE5-A98F-475A-8B16-51A1A94CF904}" dt="2023-09-07T19:32:47.579" v="3072" actId="478"/>
          <ac:cxnSpMkLst>
            <pc:docMk/>
            <pc:sldMk cId="661539867" sldId="272"/>
            <ac:cxnSpMk id="6" creationId="{A35ADD71-BB54-AC32-F563-2F71E30CDBD3}"/>
          </ac:cxnSpMkLst>
        </pc:cxnChg>
        <pc:cxnChg chg="add mod">
          <ac:chgData name="Yuko Kato" userId="a542a053-2c6e-4020-adb3-fe6c7a4f48b8" providerId="ADAL" clId="{209C2DE5-A98F-475A-8B16-51A1A94CF904}" dt="2023-09-07T19:28:41.204" v="3028"/>
          <ac:cxnSpMkLst>
            <pc:docMk/>
            <pc:sldMk cId="661539867" sldId="272"/>
            <ac:cxnSpMk id="10" creationId="{63BC6CF0-26FC-1553-5BFD-C08B8DA85E15}"/>
          </ac:cxnSpMkLst>
        </pc:cxnChg>
      </pc:sldChg>
      <pc:sldChg chg="addSp delSp modSp del mod modNotesTx">
        <pc:chgData name="Yuko Kato" userId="a542a053-2c6e-4020-adb3-fe6c7a4f48b8" providerId="ADAL" clId="{209C2DE5-A98F-475A-8B16-51A1A94CF904}" dt="2023-09-10T08:54:36.846" v="6522" actId="47"/>
        <pc:sldMkLst>
          <pc:docMk/>
          <pc:sldMk cId="3586904055" sldId="273"/>
        </pc:sldMkLst>
        <pc:spChg chg="mod">
          <ac:chgData name="Yuko Kato" userId="a542a053-2c6e-4020-adb3-fe6c7a4f48b8" providerId="ADAL" clId="{209C2DE5-A98F-475A-8B16-51A1A94CF904}" dt="2023-09-07T21:38:33.467" v="5742" actId="1076"/>
          <ac:spMkLst>
            <pc:docMk/>
            <pc:sldMk cId="3586904055" sldId="273"/>
            <ac:spMk id="2" creationId="{189FC460-3FFE-7876-2BEB-55BC2ECB0C4B}"/>
          </ac:spMkLst>
        </pc:spChg>
        <pc:spChg chg="add del mod">
          <ac:chgData name="Yuko Kato" userId="a542a053-2c6e-4020-adb3-fe6c7a4f48b8" providerId="ADAL" clId="{209C2DE5-A98F-475A-8B16-51A1A94CF904}" dt="2023-09-07T07:53:42.057" v="1180" actId="478"/>
          <ac:spMkLst>
            <pc:docMk/>
            <pc:sldMk cId="3586904055" sldId="273"/>
            <ac:spMk id="3" creationId="{07E41C70-4F80-577C-646C-32114472BA68}"/>
          </ac:spMkLst>
        </pc:spChg>
        <pc:spChg chg="add del mod">
          <ac:chgData name="Yuko Kato" userId="a542a053-2c6e-4020-adb3-fe6c7a4f48b8" providerId="ADAL" clId="{209C2DE5-A98F-475A-8B16-51A1A94CF904}" dt="2023-09-08T17:16:10.820" v="5935" actId="478"/>
          <ac:spMkLst>
            <pc:docMk/>
            <pc:sldMk cId="3586904055" sldId="273"/>
            <ac:spMk id="3" creationId="{A204391D-EDF1-DC9E-D146-A97830C3B9EB}"/>
          </ac:spMkLst>
        </pc:spChg>
        <pc:spChg chg="del mod">
          <ac:chgData name="Yuko Kato" userId="a542a053-2c6e-4020-adb3-fe6c7a4f48b8" providerId="ADAL" clId="{209C2DE5-A98F-475A-8B16-51A1A94CF904}" dt="2023-09-06T21:00:01.079" v="1071" actId="478"/>
          <ac:spMkLst>
            <pc:docMk/>
            <pc:sldMk cId="3586904055" sldId="273"/>
            <ac:spMk id="3" creationId="{B8D55C37-1587-BE74-CE7E-CBD4C48D5D2F}"/>
          </ac:spMkLst>
        </pc:spChg>
        <pc:spChg chg="mod">
          <ac:chgData name="Yuko Kato" userId="a542a053-2c6e-4020-adb3-fe6c7a4f48b8" providerId="ADAL" clId="{209C2DE5-A98F-475A-8B16-51A1A94CF904}" dt="2023-09-07T08:10:40.503" v="1357" actId="113"/>
          <ac:spMkLst>
            <pc:docMk/>
            <pc:sldMk cId="3586904055" sldId="273"/>
            <ac:spMk id="6" creationId="{33514E83-977A-9A12-3B74-0230F54146E0}"/>
          </ac:spMkLst>
        </pc:spChg>
        <pc:spChg chg="mod">
          <ac:chgData name="Yuko Kato" userId="a542a053-2c6e-4020-adb3-fe6c7a4f48b8" providerId="ADAL" clId="{209C2DE5-A98F-475A-8B16-51A1A94CF904}" dt="2023-09-07T08:10:42.601" v="1358" actId="113"/>
          <ac:spMkLst>
            <pc:docMk/>
            <pc:sldMk cId="3586904055" sldId="273"/>
            <ac:spMk id="8" creationId="{E82209D3-73DC-FC1C-6481-B796D50FD1A0}"/>
          </ac:spMkLst>
        </pc:spChg>
        <pc:spChg chg="mod">
          <ac:chgData name="Yuko Kato" userId="a542a053-2c6e-4020-adb3-fe6c7a4f48b8" providerId="ADAL" clId="{209C2DE5-A98F-475A-8B16-51A1A94CF904}" dt="2023-09-07T07:58:50.041" v="1254" actId="1076"/>
          <ac:spMkLst>
            <pc:docMk/>
            <pc:sldMk cId="3586904055" sldId="273"/>
            <ac:spMk id="9" creationId="{1C49A213-A2FD-CDBF-F65B-BD4FC958F6C9}"/>
          </ac:spMkLst>
        </pc:spChg>
        <pc:spChg chg="del mod">
          <ac:chgData name="Yuko Kato" userId="a542a053-2c6e-4020-adb3-fe6c7a4f48b8" providerId="ADAL" clId="{209C2DE5-A98F-475A-8B16-51A1A94CF904}" dt="2023-09-06T21:00:03.373" v="1072" actId="478"/>
          <ac:spMkLst>
            <pc:docMk/>
            <pc:sldMk cId="3586904055" sldId="273"/>
            <ac:spMk id="10" creationId="{1504ACC0-2467-EF48-DF21-0647C7374598}"/>
          </ac:spMkLst>
        </pc:spChg>
        <pc:spChg chg="add mod">
          <ac:chgData name="Yuko Kato" userId="a542a053-2c6e-4020-adb3-fe6c7a4f48b8" providerId="ADAL" clId="{209C2DE5-A98F-475A-8B16-51A1A94CF904}" dt="2023-09-07T07:57:00.917" v="1231" actId="1076"/>
          <ac:spMkLst>
            <pc:docMk/>
            <pc:sldMk cId="3586904055" sldId="273"/>
            <ac:spMk id="10" creationId="{CD17B1A1-58C1-1062-9292-A22A02317F0E}"/>
          </ac:spMkLst>
        </pc:spChg>
        <pc:spChg chg="mod">
          <ac:chgData name="Yuko Kato" userId="a542a053-2c6e-4020-adb3-fe6c7a4f48b8" providerId="ADAL" clId="{209C2DE5-A98F-475A-8B16-51A1A94CF904}" dt="2023-09-07T19:13:42.243" v="2791" actId="20577"/>
          <ac:spMkLst>
            <pc:docMk/>
            <pc:sldMk cId="3586904055" sldId="273"/>
            <ac:spMk id="11" creationId="{80A557A2-0AEF-A64B-8FE1-B21F05B9A1DE}"/>
          </ac:spMkLst>
        </pc:spChg>
        <pc:spChg chg="add mod">
          <ac:chgData name="Yuko Kato" userId="a542a053-2c6e-4020-adb3-fe6c7a4f48b8" providerId="ADAL" clId="{209C2DE5-A98F-475A-8B16-51A1A94CF904}" dt="2023-09-07T08:08:21.001" v="1340" actId="20577"/>
          <ac:spMkLst>
            <pc:docMk/>
            <pc:sldMk cId="3586904055" sldId="273"/>
            <ac:spMk id="12" creationId="{7388F29C-1618-A075-47EF-2127CD0CCCDA}"/>
          </ac:spMkLst>
        </pc:spChg>
        <pc:spChg chg="add mod">
          <ac:chgData name="Yuko Kato" userId="a542a053-2c6e-4020-adb3-fe6c7a4f48b8" providerId="ADAL" clId="{209C2DE5-A98F-475A-8B16-51A1A94CF904}" dt="2023-09-07T08:14:13.618" v="1372" actId="20577"/>
          <ac:spMkLst>
            <pc:docMk/>
            <pc:sldMk cId="3586904055" sldId="273"/>
            <ac:spMk id="13" creationId="{5DF94420-6697-E1F5-F7AB-BAA66FABFA61}"/>
          </ac:spMkLst>
        </pc:spChg>
        <pc:spChg chg="add mod">
          <ac:chgData name="Yuko Kato" userId="a542a053-2c6e-4020-adb3-fe6c7a4f48b8" providerId="ADAL" clId="{209C2DE5-A98F-475A-8B16-51A1A94CF904}" dt="2023-09-07T07:57:26.281" v="1238" actId="1076"/>
          <ac:spMkLst>
            <pc:docMk/>
            <pc:sldMk cId="3586904055" sldId="273"/>
            <ac:spMk id="14" creationId="{B5CACE07-9CF5-E792-2509-7AFA45360F4C}"/>
          </ac:spMkLst>
        </pc:spChg>
        <pc:spChg chg="add mod">
          <ac:chgData name="Yuko Kato" userId="a542a053-2c6e-4020-adb3-fe6c7a4f48b8" providerId="ADAL" clId="{209C2DE5-A98F-475A-8B16-51A1A94CF904}" dt="2023-09-07T08:03:49.204" v="1296" actId="1037"/>
          <ac:spMkLst>
            <pc:docMk/>
            <pc:sldMk cId="3586904055" sldId="273"/>
            <ac:spMk id="15" creationId="{092AA149-11E4-63FD-B24E-F7CBD58DD17C}"/>
          </ac:spMkLst>
        </pc:spChg>
        <pc:spChg chg="add mod">
          <ac:chgData name="Yuko Kato" userId="a542a053-2c6e-4020-adb3-fe6c7a4f48b8" providerId="ADAL" clId="{209C2DE5-A98F-475A-8B16-51A1A94CF904}" dt="2023-09-07T08:08:32.986" v="1345" actId="20577"/>
          <ac:spMkLst>
            <pc:docMk/>
            <pc:sldMk cId="3586904055" sldId="273"/>
            <ac:spMk id="16" creationId="{A236563E-3CCB-B0FA-426A-C6856FEEADC1}"/>
          </ac:spMkLst>
        </pc:spChg>
        <pc:spChg chg="add mod">
          <ac:chgData name="Yuko Kato" userId="a542a053-2c6e-4020-adb3-fe6c7a4f48b8" providerId="ADAL" clId="{209C2DE5-A98F-475A-8B16-51A1A94CF904}" dt="2023-09-07T07:57:37.726" v="1241" actId="1076"/>
          <ac:spMkLst>
            <pc:docMk/>
            <pc:sldMk cId="3586904055" sldId="273"/>
            <ac:spMk id="17" creationId="{B603D2BA-1767-BC13-DE31-84995612E5C7}"/>
          </ac:spMkLst>
        </pc:spChg>
        <pc:spChg chg="add mod">
          <ac:chgData name="Yuko Kato" userId="a542a053-2c6e-4020-adb3-fe6c7a4f48b8" providerId="ADAL" clId="{209C2DE5-A98F-475A-8B16-51A1A94CF904}" dt="2023-09-07T08:03:18.149" v="1256" actId="14100"/>
          <ac:spMkLst>
            <pc:docMk/>
            <pc:sldMk cId="3586904055" sldId="273"/>
            <ac:spMk id="18" creationId="{AB1955DE-936A-4540-3CB4-0D4C39855CE5}"/>
          </ac:spMkLst>
        </pc:spChg>
        <pc:spChg chg="add mod">
          <ac:chgData name="Yuko Kato" userId="a542a053-2c6e-4020-adb3-fe6c7a4f48b8" providerId="ADAL" clId="{209C2DE5-A98F-475A-8B16-51A1A94CF904}" dt="2023-09-07T07:58:34.037" v="1250" actId="14100"/>
          <ac:spMkLst>
            <pc:docMk/>
            <pc:sldMk cId="3586904055" sldId="273"/>
            <ac:spMk id="19" creationId="{02B39153-3F91-A94F-5BB3-E57FBC62122A}"/>
          </ac:spMkLst>
        </pc:spChg>
        <pc:spChg chg="add mod">
          <ac:chgData name="Yuko Kato" userId="a542a053-2c6e-4020-adb3-fe6c7a4f48b8" providerId="ADAL" clId="{209C2DE5-A98F-475A-8B16-51A1A94CF904}" dt="2023-09-07T08:05:37.726" v="1297" actId="208"/>
          <ac:spMkLst>
            <pc:docMk/>
            <pc:sldMk cId="3586904055" sldId="273"/>
            <ac:spMk id="20" creationId="{8AD55528-CB92-FA00-255D-0EEA1FDB325D}"/>
          </ac:spMkLst>
        </pc:spChg>
        <pc:spChg chg="add mod">
          <ac:chgData name="Yuko Kato" userId="a542a053-2c6e-4020-adb3-fe6c7a4f48b8" providerId="ADAL" clId="{209C2DE5-A98F-475A-8B16-51A1A94CF904}" dt="2023-09-07T18:31:14.882" v="2235" actId="1076"/>
          <ac:spMkLst>
            <pc:docMk/>
            <pc:sldMk cId="3586904055" sldId="273"/>
            <ac:spMk id="21" creationId="{5BE4036B-293D-6B09-1E45-6CF3625B53F8}"/>
          </ac:spMkLst>
        </pc:spChg>
        <pc:spChg chg="add mod">
          <ac:chgData name="Yuko Kato" userId="a542a053-2c6e-4020-adb3-fe6c7a4f48b8" providerId="ADAL" clId="{209C2DE5-A98F-475A-8B16-51A1A94CF904}" dt="2023-09-08T17:23:11.279" v="6021" actId="20577"/>
          <ac:spMkLst>
            <pc:docMk/>
            <pc:sldMk cId="3586904055" sldId="273"/>
            <ac:spMk id="22" creationId="{26216019-B97C-DD40-A513-9DD7E1A0DEB7}"/>
          </ac:spMkLst>
        </pc:spChg>
        <pc:spChg chg="add mod">
          <ac:chgData name="Yuko Kato" userId="a542a053-2c6e-4020-adb3-fe6c7a4f48b8" providerId="ADAL" clId="{209C2DE5-A98F-475A-8B16-51A1A94CF904}" dt="2023-09-07T08:09:38.841" v="1348" actId="14100"/>
          <ac:spMkLst>
            <pc:docMk/>
            <pc:sldMk cId="3586904055" sldId="273"/>
            <ac:spMk id="36" creationId="{F7DCA8C6-F94D-77E3-FA41-95A512FE8226}"/>
          </ac:spMkLst>
        </pc:spChg>
        <pc:spChg chg="add mod">
          <ac:chgData name="Yuko Kato" userId="a542a053-2c6e-4020-adb3-fe6c7a4f48b8" providerId="ADAL" clId="{209C2DE5-A98F-475A-8B16-51A1A94CF904}" dt="2023-09-08T17:16:08.316" v="5934" actId="1076"/>
          <ac:spMkLst>
            <pc:docMk/>
            <pc:sldMk cId="3586904055" sldId="273"/>
            <ac:spMk id="38" creationId="{C23DC93F-0058-DF90-1750-DB64B7CCFAFD}"/>
          </ac:spMkLst>
        </pc:spChg>
        <pc:spChg chg="add del mod">
          <ac:chgData name="Yuko Kato" userId="a542a053-2c6e-4020-adb3-fe6c7a4f48b8" providerId="ADAL" clId="{209C2DE5-A98F-475A-8B16-51A1A94CF904}" dt="2023-09-07T08:21:45.132" v="1475"/>
          <ac:spMkLst>
            <pc:docMk/>
            <pc:sldMk cId="3586904055" sldId="273"/>
            <ac:spMk id="39" creationId="{B0177351-85B5-C147-6F23-44FD5462DD57}"/>
          </ac:spMkLst>
        </pc:spChg>
        <pc:spChg chg="add del mod">
          <ac:chgData name="Yuko Kato" userId="a542a053-2c6e-4020-adb3-fe6c7a4f48b8" providerId="ADAL" clId="{209C2DE5-A98F-475A-8B16-51A1A94CF904}" dt="2023-09-07T21:38:34.097" v="5743"/>
          <ac:spMkLst>
            <pc:docMk/>
            <pc:sldMk cId="3586904055" sldId="273"/>
            <ac:spMk id="42" creationId="{C4A27C58-4F06-66EF-B50D-C127FC1C39F8}"/>
          </ac:spMkLst>
        </pc:spChg>
        <pc:spChg chg="add del mod">
          <ac:chgData name="Yuko Kato" userId="a542a053-2c6e-4020-adb3-fe6c7a4f48b8" providerId="ADAL" clId="{209C2DE5-A98F-475A-8B16-51A1A94CF904}" dt="2023-09-07T21:38:47.746" v="5747"/>
          <ac:spMkLst>
            <pc:docMk/>
            <pc:sldMk cId="3586904055" sldId="273"/>
            <ac:spMk id="43" creationId="{9126A0BE-33ED-F53F-5EC7-A27669977B1C}"/>
          </ac:spMkLst>
        </pc:spChg>
        <pc:cxnChg chg="add del mod">
          <ac:chgData name="Yuko Kato" userId="a542a053-2c6e-4020-adb3-fe6c7a4f48b8" providerId="ADAL" clId="{209C2DE5-A98F-475A-8B16-51A1A94CF904}" dt="2023-09-07T08:06:45.514" v="1314" actId="11529"/>
          <ac:cxnSpMkLst>
            <pc:docMk/>
            <pc:sldMk cId="3586904055" sldId="273"/>
            <ac:cxnSpMk id="23" creationId="{74F9785B-F171-3645-CABF-B4CC9769AFC7}"/>
          </ac:cxnSpMkLst>
        </pc:cxnChg>
        <pc:cxnChg chg="add del mod">
          <ac:chgData name="Yuko Kato" userId="a542a053-2c6e-4020-adb3-fe6c7a4f48b8" providerId="ADAL" clId="{209C2DE5-A98F-475A-8B16-51A1A94CF904}" dt="2023-09-07T08:07:10.810" v="1324" actId="11529"/>
          <ac:cxnSpMkLst>
            <pc:docMk/>
            <pc:sldMk cId="3586904055" sldId="273"/>
            <ac:cxnSpMk id="26" creationId="{C0641911-17AD-5483-EFD0-C49CC146849F}"/>
          </ac:cxnSpMkLst>
        </pc:cxnChg>
        <pc:cxnChg chg="add del mod">
          <ac:chgData name="Yuko Kato" userId="a542a053-2c6e-4020-adb3-fe6c7a4f48b8" providerId="ADAL" clId="{209C2DE5-A98F-475A-8B16-51A1A94CF904}" dt="2023-09-07T08:07:07.383" v="1320"/>
          <ac:cxnSpMkLst>
            <pc:docMk/>
            <pc:sldMk cId="3586904055" sldId="273"/>
            <ac:cxnSpMk id="29" creationId="{ED434DFD-7FE9-D571-373A-C14DBE9DA623}"/>
          </ac:cxnSpMkLst>
        </pc:cxnChg>
        <pc:cxnChg chg="add mod">
          <ac:chgData name="Yuko Kato" userId="a542a053-2c6e-4020-adb3-fe6c7a4f48b8" providerId="ADAL" clId="{209C2DE5-A98F-475A-8B16-51A1A94CF904}" dt="2023-09-07T18:31:14.882" v="2235" actId="1076"/>
          <ac:cxnSpMkLst>
            <pc:docMk/>
            <pc:sldMk cId="3586904055" sldId="273"/>
            <ac:cxnSpMk id="31" creationId="{1ED4DC79-A0B7-E463-B9C8-CE58C6E9DA7C}"/>
          </ac:cxnSpMkLst>
        </pc:cxnChg>
        <pc:cxnChg chg="add mod">
          <ac:chgData name="Yuko Kato" userId="a542a053-2c6e-4020-adb3-fe6c7a4f48b8" providerId="ADAL" clId="{209C2DE5-A98F-475A-8B16-51A1A94CF904}" dt="2023-09-07T18:31:14.882" v="2235" actId="1076"/>
          <ac:cxnSpMkLst>
            <pc:docMk/>
            <pc:sldMk cId="3586904055" sldId="273"/>
            <ac:cxnSpMk id="33" creationId="{6B50CECE-2611-AD65-CFF1-810AE5D6B4E8}"/>
          </ac:cxnSpMkLst>
        </pc:cxnChg>
      </pc:sldChg>
      <pc:sldChg chg="addSp delSp modSp mod ord">
        <pc:chgData name="Yuko Kato" userId="a542a053-2c6e-4020-adb3-fe6c7a4f48b8" providerId="ADAL" clId="{209C2DE5-A98F-475A-8B16-51A1A94CF904}" dt="2023-09-10T08:57:16.038" v="6558" actId="1036"/>
        <pc:sldMkLst>
          <pc:docMk/>
          <pc:sldMk cId="1734898958" sldId="275"/>
        </pc:sldMkLst>
        <pc:spChg chg="add mod">
          <ac:chgData name="Yuko Kato" userId="a542a053-2c6e-4020-adb3-fe6c7a4f48b8" providerId="ADAL" clId="{209C2DE5-A98F-475A-8B16-51A1A94CF904}" dt="2023-09-08T17:24:33.659" v="6031" actId="20577"/>
          <ac:spMkLst>
            <pc:docMk/>
            <pc:sldMk cId="1734898958" sldId="275"/>
            <ac:spMk id="2" creationId="{13A43558-F04E-C3CD-DC89-957D0D570B2F}"/>
          </ac:spMkLst>
        </pc:spChg>
        <pc:spChg chg="del mod">
          <ac:chgData name="Yuko Kato" userId="a542a053-2c6e-4020-adb3-fe6c7a4f48b8" providerId="ADAL" clId="{209C2DE5-A98F-475A-8B16-51A1A94CF904}" dt="2023-09-07T08:36:21.141" v="1572" actId="478"/>
          <ac:spMkLst>
            <pc:docMk/>
            <pc:sldMk cId="1734898958" sldId="275"/>
            <ac:spMk id="2" creationId="{1A3D9AC6-22F6-E851-EC0A-873A7AD41050}"/>
          </ac:spMkLst>
        </pc:spChg>
        <pc:spChg chg="add mod">
          <ac:chgData name="Yuko Kato" userId="a542a053-2c6e-4020-adb3-fe6c7a4f48b8" providerId="ADAL" clId="{209C2DE5-A98F-475A-8B16-51A1A94CF904}" dt="2023-09-05T21:38:31.861" v="346" actId="1076"/>
          <ac:spMkLst>
            <pc:docMk/>
            <pc:sldMk cId="1734898958" sldId="275"/>
            <ac:spMk id="3" creationId="{358CC00B-FF39-C314-85DC-E1F501BB00B3}"/>
          </ac:spMkLst>
        </pc:spChg>
        <pc:spChg chg="add del mod">
          <ac:chgData name="Yuko Kato" userId="a542a053-2c6e-4020-adb3-fe6c7a4f48b8" providerId="ADAL" clId="{209C2DE5-A98F-475A-8B16-51A1A94CF904}" dt="2023-09-10T08:57:01.736" v="6547" actId="478"/>
          <ac:spMkLst>
            <pc:docMk/>
            <pc:sldMk cId="1734898958" sldId="275"/>
            <ac:spMk id="3" creationId="{901AF400-D3D7-C658-DCC4-4F55C01AC86D}"/>
          </ac:spMkLst>
        </pc:spChg>
        <pc:spChg chg="add del mod">
          <ac:chgData name="Yuko Kato" userId="a542a053-2c6e-4020-adb3-fe6c7a4f48b8" providerId="ADAL" clId="{209C2DE5-A98F-475A-8B16-51A1A94CF904}" dt="2023-09-07T08:36:26.373" v="1573" actId="478"/>
          <ac:spMkLst>
            <pc:docMk/>
            <pc:sldMk cId="1734898958" sldId="275"/>
            <ac:spMk id="7" creationId="{651C108B-3EE1-7F43-EDC3-0657E47F8EA3}"/>
          </ac:spMkLst>
        </pc:spChg>
        <pc:spChg chg="add mod">
          <ac:chgData name="Yuko Kato" userId="a542a053-2c6e-4020-adb3-fe6c7a4f48b8" providerId="ADAL" clId="{209C2DE5-A98F-475A-8B16-51A1A94CF904}" dt="2023-09-07T19:29:37.900" v="3038" actId="20577"/>
          <ac:spMkLst>
            <pc:docMk/>
            <pc:sldMk cId="1734898958" sldId="275"/>
            <ac:spMk id="8" creationId="{D9FDB2ED-0025-AA9D-677C-3A16DC0DA964}"/>
          </ac:spMkLst>
        </pc:spChg>
        <pc:spChg chg="mod">
          <ac:chgData name="Yuko Kato" userId="a542a053-2c6e-4020-adb3-fe6c7a4f48b8" providerId="ADAL" clId="{209C2DE5-A98F-475A-8B16-51A1A94CF904}" dt="2023-09-08T17:22:08.811" v="5997" actId="255"/>
          <ac:spMkLst>
            <pc:docMk/>
            <pc:sldMk cId="1734898958" sldId="275"/>
            <ac:spMk id="10" creationId="{4A3A62DD-706E-C4C0-2E33-81FA24D54AF8}"/>
          </ac:spMkLst>
        </pc:spChg>
        <pc:spChg chg="add del mod">
          <ac:chgData name="Yuko Kato" userId="a542a053-2c6e-4020-adb3-fe6c7a4f48b8" providerId="ADAL" clId="{209C2DE5-A98F-475A-8B16-51A1A94CF904}" dt="2023-09-10T08:56:50.871" v="6546" actId="1036"/>
          <ac:spMkLst>
            <pc:docMk/>
            <pc:sldMk cId="1734898958" sldId="275"/>
            <ac:spMk id="11" creationId="{9BF328C9-4CD0-3979-2632-FA2A8AB39390}"/>
          </ac:spMkLst>
        </pc:spChg>
        <pc:spChg chg="del mod">
          <ac:chgData name="Yuko Kato" userId="a542a053-2c6e-4020-adb3-fe6c7a4f48b8" providerId="ADAL" clId="{209C2DE5-A98F-475A-8B16-51A1A94CF904}" dt="2023-09-05T21:31:24.011" v="342" actId="478"/>
          <ac:spMkLst>
            <pc:docMk/>
            <pc:sldMk cId="1734898958" sldId="275"/>
            <ac:spMk id="11" creationId="{E8105CDF-631D-399D-0758-7F9765B18E26}"/>
          </ac:spMkLst>
        </pc:spChg>
        <pc:spChg chg="add mod">
          <ac:chgData name="Yuko Kato" userId="a542a053-2c6e-4020-adb3-fe6c7a4f48b8" providerId="ADAL" clId="{209C2DE5-A98F-475A-8B16-51A1A94CF904}" dt="2023-09-10T08:57:16.038" v="6558" actId="1036"/>
          <ac:spMkLst>
            <pc:docMk/>
            <pc:sldMk cId="1734898958" sldId="275"/>
            <ac:spMk id="12" creationId="{9E99952F-5499-5984-C8F3-898B71F160E4}"/>
          </ac:spMkLst>
        </pc:spChg>
        <pc:spChg chg="add del mod">
          <ac:chgData name="Yuko Kato" userId="a542a053-2c6e-4020-adb3-fe6c7a4f48b8" providerId="ADAL" clId="{209C2DE5-A98F-475A-8B16-51A1A94CF904}" dt="2023-09-07T08:39:02.613" v="1616" actId="478"/>
          <ac:spMkLst>
            <pc:docMk/>
            <pc:sldMk cId="1734898958" sldId="275"/>
            <ac:spMk id="14" creationId="{B0540E1E-7D7D-CB81-34B9-CE5F632742EA}"/>
          </ac:spMkLst>
        </pc:spChg>
        <pc:spChg chg="add mod">
          <ac:chgData name="Yuko Kato" userId="a542a053-2c6e-4020-adb3-fe6c7a4f48b8" providerId="ADAL" clId="{209C2DE5-A98F-475A-8B16-51A1A94CF904}" dt="2023-09-10T08:57:16.038" v="6558" actId="1036"/>
          <ac:spMkLst>
            <pc:docMk/>
            <pc:sldMk cId="1734898958" sldId="275"/>
            <ac:spMk id="16" creationId="{2D06B2FF-1B72-F9C1-03E2-5CE88A46241A}"/>
          </ac:spMkLst>
        </pc:spChg>
        <pc:spChg chg="add del">
          <ac:chgData name="Yuko Kato" userId="a542a053-2c6e-4020-adb3-fe6c7a4f48b8" providerId="ADAL" clId="{209C2DE5-A98F-475A-8B16-51A1A94CF904}" dt="2023-09-07T08:40:04.921" v="1654" actId="22"/>
          <ac:spMkLst>
            <pc:docMk/>
            <pc:sldMk cId="1734898958" sldId="275"/>
            <ac:spMk id="18" creationId="{380D806C-2A01-029D-40C9-1173213D910B}"/>
          </ac:spMkLst>
        </pc:spChg>
        <pc:spChg chg="add mod">
          <ac:chgData name="Yuko Kato" userId="a542a053-2c6e-4020-adb3-fe6c7a4f48b8" providerId="ADAL" clId="{209C2DE5-A98F-475A-8B16-51A1A94CF904}" dt="2023-09-10T08:57:16.038" v="6558" actId="1036"/>
          <ac:spMkLst>
            <pc:docMk/>
            <pc:sldMk cId="1734898958" sldId="275"/>
            <ac:spMk id="20" creationId="{5FF5DCD9-56A5-1E25-85DB-8ED21AAC989F}"/>
          </ac:spMkLst>
        </pc:spChg>
        <pc:spChg chg="add mod">
          <ac:chgData name="Yuko Kato" userId="a542a053-2c6e-4020-adb3-fe6c7a4f48b8" providerId="ADAL" clId="{209C2DE5-A98F-475A-8B16-51A1A94CF904}" dt="2023-09-10T08:57:16.038" v="6558" actId="1036"/>
          <ac:spMkLst>
            <pc:docMk/>
            <pc:sldMk cId="1734898958" sldId="275"/>
            <ac:spMk id="21" creationId="{14A0C6FF-12E9-206C-D4E1-9D40C7D45E61}"/>
          </ac:spMkLst>
        </pc:spChg>
        <pc:spChg chg="add mod">
          <ac:chgData name="Yuko Kato" userId="a542a053-2c6e-4020-adb3-fe6c7a4f48b8" providerId="ADAL" clId="{209C2DE5-A98F-475A-8B16-51A1A94CF904}" dt="2023-09-10T08:57:16.038" v="6558" actId="1036"/>
          <ac:spMkLst>
            <pc:docMk/>
            <pc:sldMk cId="1734898958" sldId="275"/>
            <ac:spMk id="22" creationId="{02A4699E-AF43-35BE-7723-F3D8FAB36774}"/>
          </ac:spMkLst>
        </pc:spChg>
        <pc:spChg chg="add del mod">
          <ac:chgData name="Yuko Kato" userId="a542a053-2c6e-4020-adb3-fe6c7a4f48b8" providerId="ADAL" clId="{209C2DE5-A98F-475A-8B16-51A1A94CF904}" dt="2023-09-07T21:39:37.335" v="5753"/>
          <ac:spMkLst>
            <pc:docMk/>
            <pc:sldMk cId="1734898958" sldId="275"/>
            <ac:spMk id="25" creationId="{3AD5C86A-E8A0-2886-A595-57959EFDB162}"/>
          </ac:spMkLst>
        </pc:spChg>
        <pc:spChg chg="add del mod">
          <ac:chgData name="Yuko Kato" userId="a542a053-2c6e-4020-adb3-fe6c7a4f48b8" providerId="ADAL" clId="{209C2DE5-A98F-475A-8B16-51A1A94CF904}" dt="2023-09-07T21:40:42.286" v="5756" actId="478"/>
          <ac:spMkLst>
            <pc:docMk/>
            <pc:sldMk cId="1734898958" sldId="275"/>
            <ac:spMk id="26" creationId="{CD2D2A8F-01A7-6770-10DE-038164F66FAF}"/>
          </ac:spMkLst>
        </pc:spChg>
        <pc:spChg chg="add del mod">
          <ac:chgData name="Yuko Kato" userId="a542a053-2c6e-4020-adb3-fe6c7a4f48b8" providerId="ADAL" clId="{209C2DE5-A98F-475A-8B16-51A1A94CF904}" dt="2023-09-07T21:45:15.477" v="5796" actId="478"/>
          <ac:spMkLst>
            <pc:docMk/>
            <pc:sldMk cId="1734898958" sldId="275"/>
            <ac:spMk id="27" creationId="{530F9FD7-8610-D347-22C8-602164473E93}"/>
          </ac:spMkLst>
        </pc:spChg>
        <pc:spChg chg="add del mod">
          <ac:chgData name="Yuko Kato" userId="a542a053-2c6e-4020-adb3-fe6c7a4f48b8" providerId="ADAL" clId="{209C2DE5-A98F-475A-8B16-51A1A94CF904}" dt="2023-09-07T21:45:05.295" v="5794" actId="478"/>
          <ac:spMkLst>
            <pc:docMk/>
            <pc:sldMk cId="1734898958" sldId="275"/>
            <ac:spMk id="28" creationId="{FED92AFA-6FDF-0F13-8B1D-A3FEF8EDCD82}"/>
          </ac:spMkLst>
        </pc:spChg>
        <pc:picChg chg="del mod">
          <ac:chgData name="Yuko Kato" userId="a542a053-2c6e-4020-adb3-fe6c7a4f48b8" providerId="ADAL" clId="{209C2DE5-A98F-475A-8B16-51A1A94CF904}" dt="2023-09-07T08:38:56.612" v="1615" actId="478"/>
          <ac:picMkLst>
            <pc:docMk/>
            <pc:sldMk cId="1734898958" sldId="275"/>
            <ac:picMk id="5" creationId="{CAE37300-68F2-6AA0-9120-83EA7ADE5F48}"/>
          </ac:picMkLst>
        </pc:picChg>
        <pc:picChg chg="del">
          <ac:chgData name="Yuko Kato" userId="a542a053-2c6e-4020-adb3-fe6c7a4f48b8" providerId="ADAL" clId="{209C2DE5-A98F-475A-8B16-51A1A94CF904}" dt="2023-09-07T08:36:42.168" v="1576" actId="478"/>
          <ac:picMkLst>
            <pc:docMk/>
            <pc:sldMk cId="1734898958" sldId="275"/>
            <ac:picMk id="6" creationId="{33BCCCC6-9010-8651-8907-F07E5CFC8BA3}"/>
          </ac:picMkLst>
        </pc:picChg>
        <pc:picChg chg="del mod">
          <ac:chgData name="Yuko Kato" userId="a542a053-2c6e-4020-adb3-fe6c7a4f48b8" providerId="ADAL" clId="{209C2DE5-A98F-475A-8B16-51A1A94CF904}" dt="2023-09-07T08:41:53.670" v="1723" actId="478"/>
          <ac:picMkLst>
            <pc:docMk/>
            <pc:sldMk cId="1734898958" sldId="275"/>
            <ac:picMk id="9" creationId="{554E87EA-A7E7-507B-DCFA-D0F98EC3AB35}"/>
          </ac:picMkLst>
        </pc:picChg>
        <pc:picChg chg="add mod">
          <ac:chgData name="Yuko Kato" userId="a542a053-2c6e-4020-adb3-fe6c7a4f48b8" providerId="ADAL" clId="{209C2DE5-A98F-475A-8B16-51A1A94CF904}" dt="2023-09-07T19:28:43.558" v="3029"/>
          <ac:picMkLst>
            <pc:docMk/>
            <pc:sldMk cId="1734898958" sldId="275"/>
            <ac:picMk id="23" creationId="{E0B7FEDC-8CAE-299C-4EDF-C3F86722441D}"/>
          </ac:picMkLst>
        </pc:picChg>
        <pc:cxnChg chg="add mod">
          <ac:chgData name="Yuko Kato" userId="a542a053-2c6e-4020-adb3-fe6c7a4f48b8" providerId="ADAL" clId="{209C2DE5-A98F-475A-8B16-51A1A94CF904}" dt="2023-09-07T19:28:43.558" v="3029"/>
          <ac:cxnSpMkLst>
            <pc:docMk/>
            <pc:sldMk cId="1734898958" sldId="275"/>
            <ac:cxnSpMk id="24" creationId="{B7F8BEA3-E8D8-B482-B931-91BB96FA093C}"/>
          </ac:cxnSpMkLst>
        </pc:cxnChg>
      </pc:sldChg>
      <pc:sldChg chg="addSp delSp modSp mod">
        <pc:chgData name="Yuko Kato" userId="a542a053-2c6e-4020-adb3-fe6c7a4f48b8" providerId="ADAL" clId="{209C2DE5-A98F-475A-8B16-51A1A94CF904}" dt="2023-09-10T08:59:49.133" v="6608" actId="478"/>
        <pc:sldMkLst>
          <pc:docMk/>
          <pc:sldMk cId="2283617631" sldId="276"/>
        </pc:sldMkLst>
        <pc:spChg chg="del">
          <ac:chgData name="Yuko Kato" userId="a542a053-2c6e-4020-adb3-fe6c7a4f48b8" providerId="ADAL" clId="{209C2DE5-A98F-475A-8B16-51A1A94CF904}" dt="2023-09-07T11:23:10.039" v="2060" actId="478"/>
          <ac:spMkLst>
            <pc:docMk/>
            <pc:sldMk cId="2283617631" sldId="276"/>
            <ac:spMk id="2" creationId="{4578093A-7054-6D7F-7A49-E9EEF58AD9D8}"/>
          </ac:spMkLst>
        </pc:spChg>
        <pc:spChg chg="del mod">
          <ac:chgData name="Yuko Kato" userId="a542a053-2c6e-4020-adb3-fe6c7a4f48b8" providerId="ADAL" clId="{209C2DE5-A98F-475A-8B16-51A1A94CF904}" dt="2023-09-06T08:37:59.279" v="892" actId="478"/>
          <ac:spMkLst>
            <pc:docMk/>
            <pc:sldMk cId="2283617631" sldId="276"/>
            <ac:spMk id="3" creationId="{EA8D2E59-5C58-8784-4E83-516FADA1D41B}"/>
          </ac:spMkLst>
        </pc:spChg>
        <pc:spChg chg="add del mod">
          <ac:chgData name="Yuko Kato" userId="a542a053-2c6e-4020-adb3-fe6c7a4f48b8" providerId="ADAL" clId="{209C2DE5-A98F-475A-8B16-51A1A94CF904}" dt="2023-09-07T11:23:13.112" v="2061" actId="478"/>
          <ac:spMkLst>
            <pc:docMk/>
            <pc:sldMk cId="2283617631" sldId="276"/>
            <ac:spMk id="5" creationId="{24D31BD9-D0A6-1C27-CD9F-65E33414E462}"/>
          </ac:spMkLst>
        </pc:spChg>
        <pc:spChg chg="mod">
          <ac:chgData name="Yuko Kato" userId="a542a053-2c6e-4020-adb3-fe6c7a4f48b8" providerId="ADAL" clId="{209C2DE5-A98F-475A-8B16-51A1A94CF904}" dt="2023-09-10T08:59:45.621" v="6607" actId="1076"/>
          <ac:spMkLst>
            <pc:docMk/>
            <pc:sldMk cId="2283617631" sldId="276"/>
            <ac:spMk id="6" creationId="{9F83CB90-090C-DA41-AAB2-59F84E8B561C}"/>
          </ac:spMkLst>
        </pc:spChg>
        <pc:spChg chg="add mod">
          <ac:chgData name="Yuko Kato" userId="a542a053-2c6e-4020-adb3-fe6c7a4f48b8" providerId="ADAL" clId="{209C2DE5-A98F-475A-8B16-51A1A94CF904}" dt="2023-09-07T20:24:15.570" v="4841" actId="20577"/>
          <ac:spMkLst>
            <pc:docMk/>
            <pc:sldMk cId="2283617631" sldId="276"/>
            <ac:spMk id="7" creationId="{811ABA48-E2B5-81E9-5E2D-0AAF02A426FD}"/>
          </ac:spMkLst>
        </pc:spChg>
        <pc:spChg chg="add del mod">
          <ac:chgData name="Yuko Kato" userId="a542a053-2c6e-4020-adb3-fe6c7a4f48b8" providerId="ADAL" clId="{209C2DE5-A98F-475A-8B16-51A1A94CF904}" dt="2023-09-06T08:38:03.523" v="893" actId="478"/>
          <ac:spMkLst>
            <pc:docMk/>
            <pc:sldMk cId="2283617631" sldId="276"/>
            <ac:spMk id="7" creationId="{DC2E163C-9491-330A-7769-63EF33077398}"/>
          </ac:spMkLst>
        </pc:spChg>
        <pc:spChg chg="add del mod">
          <ac:chgData name="Yuko Kato" userId="a542a053-2c6e-4020-adb3-fe6c7a4f48b8" providerId="ADAL" clId="{209C2DE5-A98F-475A-8B16-51A1A94CF904}" dt="2023-09-10T08:59:49.133" v="6608" actId="478"/>
          <ac:spMkLst>
            <pc:docMk/>
            <pc:sldMk cId="2283617631" sldId="276"/>
            <ac:spMk id="8" creationId="{517C7FCB-49B6-8239-505A-2927E3979CB4}"/>
          </ac:spMkLst>
        </pc:spChg>
        <pc:spChg chg="del mod">
          <ac:chgData name="Yuko Kato" userId="a542a053-2c6e-4020-adb3-fe6c7a4f48b8" providerId="ADAL" clId="{209C2DE5-A98F-475A-8B16-51A1A94CF904}" dt="2023-09-06T08:39:04.226" v="913" actId="478"/>
          <ac:spMkLst>
            <pc:docMk/>
            <pc:sldMk cId="2283617631" sldId="276"/>
            <ac:spMk id="8" creationId="{59135B12-FAF6-78F5-B06E-B4143A8C16F0}"/>
          </ac:spMkLst>
        </pc:spChg>
        <pc:spChg chg="add mod">
          <ac:chgData name="Yuko Kato" userId="a542a053-2c6e-4020-adb3-fe6c7a4f48b8" providerId="ADAL" clId="{209C2DE5-A98F-475A-8B16-51A1A94CF904}" dt="2023-09-07T20:30:28.717" v="4965" actId="1076"/>
          <ac:spMkLst>
            <pc:docMk/>
            <pc:sldMk cId="2283617631" sldId="276"/>
            <ac:spMk id="9" creationId="{A163189E-F437-5D55-8973-0D03F34896D8}"/>
          </ac:spMkLst>
        </pc:spChg>
        <pc:spChg chg="del mod">
          <ac:chgData name="Yuko Kato" userId="a542a053-2c6e-4020-adb3-fe6c7a4f48b8" providerId="ADAL" clId="{209C2DE5-A98F-475A-8B16-51A1A94CF904}" dt="2023-09-06T08:39:04.227" v="915"/>
          <ac:spMkLst>
            <pc:docMk/>
            <pc:sldMk cId="2283617631" sldId="276"/>
            <ac:spMk id="10" creationId="{99998FEE-18BB-1958-EC56-3430AD49E826}"/>
          </ac:spMkLst>
        </pc:spChg>
        <pc:spChg chg="add del mod">
          <ac:chgData name="Yuko Kato" userId="a542a053-2c6e-4020-adb3-fe6c7a4f48b8" providerId="ADAL" clId="{209C2DE5-A98F-475A-8B16-51A1A94CF904}" dt="2023-09-07T21:43:07.108" v="5777" actId="478"/>
          <ac:spMkLst>
            <pc:docMk/>
            <pc:sldMk cId="2283617631" sldId="276"/>
            <ac:spMk id="10" creationId="{C01D4E67-B166-7F0B-524D-3D09F15421BF}"/>
          </ac:spMkLst>
        </pc:spChg>
        <pc:spChg chg="add del mod">
          <ac:chgData name="Yuko Kato" userId="a542a053-2c6e-4020-adb3-fe6c7a4f48b8" providerId="ADAL" clId="{209C2DE5-A98F-475A-8B16-51A1A94CF904}" dt="2023-09-07T21:47:25.990" v="5826" actId="478"/>
          <ac:spMkLst>
            <pc:docMk/>
            <pc:sldMk cId="2283617631" sldId="276"/>
            <ac:spMk id="11" creationId="{09654696-A71C-9E3E-1601-CD504726F786}"/>
          </ac:spMkLst>
        </pc:spChg>
        <pc:spChg chg="add del mod">
          <ac:chgData name="Yuko Kato" userId="a542a053-2c6e-4020-adb3-fe6c7a4f48b8" providerId="ADAL" clId="{209C2DE5-A98F-475A-8B16-51A1A94CF904}" dt="2023-09-07T21:47:23.143" v="5825" actId="478"/>
          <ac:spMkLst>
            <pc:docMk/>
            <pc:sldMk cId="2283617631" sldId="276"/>
            <ac:spMk id="12" creationId="{F8C8A83E-381F-6230-CE39-1C171E8A4008}"/>
          </ac:spMkLst>
        </pc:spChg>
        <pc:picChg chg="add mod">
          <ac:chgData name="Yuko Kato" userId="a542a053-2c6e-4020-adb3-fe6c7a4f48b8" providerId="ADAL" clId="{209C2DE5-A98F-475A-8B16-51A1A94CF904}" dt="2023-09-09T17:42:47.095" v="6422"/>
          <ac:picMkLst>
            <pc:docMk/>
            <pc:sldMk cId="2283617631" sldId="276"/>
            <ac:picMk id="2" creationId="{27E3FFDA-CCD2-72E1-3B77-06C2D7208C4E}"/>
          </ac:picMkLst>
        </pc:picChg>
        <pc:picChg chg="mod">
          <ac:chgData name="Yuko Kato" userId="a542a053-2c6e-4020-adb3-fe6c7a4f48b8" providerId="ADAL" clId="{209C2DE5-A98F-475A-8B16-51A1A94CF904}" dt="2023-09-10T08:59:35.273" v="6605" actId="1076"/>
          <ac:picMkLst>
            <pc:docMk/>
            <pc:sldMk cId="2283617631" sldId="276"/>
            <ac:picMk id="5" creationId="{F6E70CA6-0518-6E8F-1B3E-B906FFE3A4F4}"/>
          </ac:picMkLst>
        </pc:picChg>
        <pc:cxnChg chg="add mod">
          <ac:chgData name="Yuko Kato" userId="a542a053-2c6e-4020-adb3-fe6c7a4f48b8" providerId="ADAL" clId="{209C2DE5-A98F-475A-8B16-51A1A94CF904}" dt="2023-09-09T17:42:47.095" v="6422"/>
          <ac:cxnSpMkLst>
            <pc:docMk/>
            <pc:sldMk cId="2283617631" sldId="276"/>
            <ac:cxnSpMk id="3" creationId="{1ECB63CE-BE3C-68E9-E756-54A36E727B0D}"/>
          </ac:cxnSpMkLst>
        </pc:cxnChg>
      </pc:sldChg>
      <pc:sldChg chg="addSp delSp modSp add del mod">
        <pc:chgData name="Yuko Kato" userId="a542a053-2c6e-4020-adb3-fe6c7a4f48b8" providerId="ADAL" clId="{209C2DE5-A98F-475A-8B16-51A1A94CF904}" dt="2023-09-07T11:20:41.981" v="1993" actId="47"/>
        <pc:sldMkLst>
          <pc:docMk/>
          <pc:sldMk cId="858072278" sldId="277"/>
        </pc:sldMkLst>
        <pc:spChg chg="mod">
          <ac:chgData name="Yuko Kato" userId="a542a053-2c6e-4020-adb3-fe6c7a4f48b8" providerId="ADAL" clId="{209C2DE5-A98F-475A-8B16-51A1A94CF904}" dt="2023-09-05T21:00:04.106" v="335" actId="20577"/>
          <ac:spMkLst>
            <pc:docMk/>
            <pc:sldMk cId="858072278" sldId="277"/>
            <ac:spMk id="2" creationId="{189FC460-3FFE-7876-2BEB-55BC2ECB0C4B}"/>
          </ac:spMkLst>
        </pc:spChg>
        <pc:spChg chg="add del">
          <ac:chgData name="Yuko Kato" userId="a542a053-2c6e-4020-adb3-fe6c7a4f48b8" providerId="ADAL" clId="{209C2DE5-A98F-475A-8B16-51A1A94CF904}" dt="2023-09-06T08:34:36.058" v="850" actId="478"/>
          <ac:spMkLst>
            <pc:docMk/>
            <pc:sldMk cId="858072278" sldId="277"/>
            <ac:spMk id="3" creationId="{9B84104D-04C8-5479-2CAC-B0372074A2E7}"/>
          </ac:spMkLst>
        </pc:spChg>
        <pc:spChg chg="del">
          <ac:chgData name="Yuko Kato" userId="a542a053-2c6e-4020-adb3-fe6c7a4f48b8" providerId="ADAL" clId="{209C2DE5-A98F-475A-8B16-51A1A94CF904}" dt="2023-09-06T08:34:40.514" v="851" actId="478"/>
          <ac:spMkLst>
            <pc:docMk/>
            <pc:sldMk cId="858072278" sldId="277"/>
            <ac:spMk id="6" creationId="{4A80DD18-3B1F-27A8-727C-5A7173FE0543}"/>
          </ac:spMkLst>
        </pc:spChg>
        <pc:spChg chg="add del">
          <ac:chgData name="Yuko Kato" userId="a542a053-2c6e-4020-adb3-fe6c7a4f48b8" providerId="ADAL" clId="{209C2DE5-A98F-475A-8B16-51A1A94CF904}" dt="2023-09-06T08:34:43.768" v="852" actId="478"/>
          <ac:spMkLst>
            <pc:docMk/>
            <pc:sldMk cId="858072278" sldId="277"/>
            <ac:spMk id="8" creationId="{9AF44D5C-4721-8591-5502-ED07FB08BDAE}"/>
          </ac:spMkLst>
        </pc:spChg>
        <pc:spChg chg="add del mod">
          <ac:chgData name="Yuko Kato" userId="a542a053-2c6e-4020-adb3-fe6c7a4f48b8" providerId="ADAL" clId="{209C2DE5-A98F-475A-8B16-51A1A94CF904}" dt="2023-09-07T11:20:16.096" v="1969" actId="478"/>
          <ac:spMkLst>
            <pc:docMk/>
            <pc:sldMk cId="858072278" sldId="277"/>
            <ac:spMk id="9" creationId="{3090104D-7415-B8D6-00A5-E2C9A868BE62}"/>
          </ac:spMkLst>
        </pc:spChg>
        <pc:spChg chg="add del mod">
          <ac:chgData name="Yuko Kato" userId="a542a053-2c6e-4020-adb3-fe6c7a4f48b8" providerId="ADAL" clId="{209C2DE5-A98F-475A-8B16-51A1A94CF904}" dt="2023-09-06T09:28:44.354" v="928" actId="478"/>
          <ac:spMkLst>
            <pc:docMk/>
            <pc:sldMk cId="858072278" sldId="277"/>
            <ac:spMk id="10" creationId="{A04D2BB8-D36A-6883-A2B2-02C81263401B}"/>
          </ac:spMkLst>
        </pc:spChg>
      </pc:sldChg>
      <pc:sldChg chg="addSp delSp modSp new mod">
        <pc:chgData name="Yuko Kato" userId="a542a053-2c6e-4020-adb3-fe6c7a4f48b8" providerId="ADAL" clId="{209C2DE5-A98F-475A-8B16-51A1A94CF904}" dt="2023-09-10T08:58:10.239" v="6583" actId="478"/>
        <pc:sldMkLst>
          <pc:docMk/>
          <pc:sldMk cId="3568193599" sldId="278"/>
        </pc:sldMkLst>
        <pc:spChg chg="del mod">
          <ac:chgData name="Yuko Kato" userId="a542a053-2c6e-4020-adb3-fe6c7a4f48b8" providerId="ADAL" clId="{209C2DE5-A98F-475A-8B16-51A1A94CF904}" dt="2023-09-07T11:09:23.035" v="1850" actId="478"/>
          <ac:spMkLst>
            <pc:docMk/>
            <pc:sldMk cId="3568193599" sldId="278"/>
            <ac:spMk id="2" creationId="{D65823EF-32F7-7C93-7403-3ACE258787D4}"/>
          </ac:spMkLst>
        </pc:spChg>
        <pc:spChg chg="add mod">
          <ac:chgData name="Yuko Kato" userId="a542a053-2c6e-4020-adb3-fe6c7a4f48b8" providerId="ADAL" clId="{209C2DE5-A98F-475A-8B16-51A1A94CF904}" dt="2023-09-09T17:43:10.262" v="6423" actId="14100"/>
          <ac:spMkLst>
            <pc:docMk/>
            <pc:sldMk cId="3568193599" sldId="278"/>
            <ac:spMk id="2" creationId="{DED90F0A-25BB-8042-CBB4-571333B4F6EF}"/>
          </ac:spMkLst>
        </pc:spChg>
        <pc:spChg chg="add mod">
          <ac:chgData name="Yuko Kato" userId="a542a053-2c6e-4020-adb3-fe6c7a4f48b8" providerId="ADAL" clId="{209C2DE5-A98F-475A-8B16-51A1A94CF904}" dt="2023-09-10T08:58:05.615" v="6582" actId="1035"/>
          <ac:spMkLst>
            <pc:docMk/>
            <pc:sldMk cId="3568193599" sldId="278"/>
            <ac:spMk id="3" creationId="{58D875D6-8714-C968-991C-4410FDEEB785}"/>
          </ac:spMkLst>
        </pc:spChg>
        <pc:spChg chg="del mod">
          <ac:chgData name="Yuko Kato" userId="a542a053-2c6e-4020-adb3-fe6c7a4f48b8" providerId="ADAL" clId="{209C2DE5-A98F-475A-8B16-51A1A94CF904}" dt="2023-09-07T11:09:12.247" v="1849" actId="478"/>
          <ac:spMkLst>
            <pc:docMk/>
            <pc:sldMk cId="3568193599" sldId="278"/>
            <ac:spMk id="5" creationId="{915A80C0-98EA-8F96-6CD2-D18858C848DB}"/>
          </ac:spMkLst>
        </pc:spChg>
        <pc:spChg chg="add del mod">
          <ac:chgData name="Yuko Kato" userId="a542a053-2c6e-4020-adb3-fe6c7a4f48b8" providerId="ADAL" clId="{209C2DE5-A98F-475A-8B16-51A1A94CF904}" dt="2023-09-10T08:58:10.239" v="6583" actId="478"/>
          <ac:spMkLst>
            <pc:docMk/>
            <pc:sldMk cId="3568193599" sldId="278"/>
            <ac:spMk id="7" creationId="{01DB92F6-BC29-F054-88F1-AAC03114F0A0}"/>
          </ac:spMkLst>
        </pc:spChg>
        <pc:spChg chg="add del mod">
          <ac:chgData name="Yuko Kato" userId="a542a053-2c6e-4020-adb3-fe6c7a4f48b8" providerId="ADAL" clId="{209C2DE5-A98F-475A-8B16-51A1A94CF904}" dt="2023-09-07T11:09:07.899" v="1847" actId="478"/>
          <ac:spMkLst>
            <pc:docMk/>
            <pc:sldMk cId="3568193599" sldId="278"/>
            <ac:spMk id="8" creationId="{953F46C9-48BE-01D1-817E-94E532301B19}"/>
          </ac:spMkLst>
        </pc:spChg>
        <pc:spChg chg="add del mod">
          <ac:chgData name="Yuko Kato" userId="a542a053-2c6e-4020-adb3-fe6c7a4f48b8" providerId="ADAL" clId="{209C2DE5-A98F-475A-8B16-51A1A94CF904}" dt="2023-09-07T11:09:10.614" v="1848" actId="478"/>
          <ac:spMkLst>
            <pc:docMk/>
            <pc:sldMk cId="3568193599" sldId="278"/>
            <ac:spMk id="10" creationId="{27662DD1-05F1-ED15-C8A8-3BA4830C0E51}"/>
          </ac:spMkLst>
        </pc:spChg>
        <pc:spChg chg="add del mod">
          <ac:chgData name="Yuko Kato" userId="a542a053-2c6e-4020-adb3-fe6c7a4f48b8" providerId="ADAL" clId="{209C2DE5-A98F-475A-8B16-51A1A94CF904}" dt="2023-09-07T11:09:25.389" v="1851" actId="478"/>
          <ac:spMkLst>
            <pc:docMk/>
            <pc:sldMk cId="3568193599" sldId="278"/>
            <ac:spMk id="12" creationId="{CFDFDFB2-CB3C-3C3F-6643-4FAEAFEE0BA0}"/>
          </ac:spMkLst>
        </pc:spChg>
        <pc:spChg chg="add del mod">
          <ac:chgData name="Yuko Kato" userId="a542a053-2c6e-4020-adb3-fe6c7a4f48b8" providerId="ADAL" clId="{209C2DE5-A98F-475A-8B16-51A1A94CF904}" dt="2023-09-07T19:46:34.578" v="3334" actId="478"/>
          <ac:spMkLst>
            <pc:docMk/>
            <pc:sldMk cId="3568193599" sldId="278"/>
            <ac:spMk id="13" creationId="{9D79D4EB-E921-FE9E-FEBC-79678C3D9C00}"/>
          </ac:spMkLst>
        </pc:spChg>
        <pc:spChg chg="add del mod">
          <ac:chgData name="Yuko Kato" userId="a542a053-2c6e-4020-adb3-fe6c7a4f48b8" providerId="ADAL" clId="{209C2DE5-A98F-475A-8B16-51A1A94CF904}" dt="2023-09-07T19:47:42.167" v="3372" actId="478"/>
          <ac:spMkLst>
            <pc:docMk/>
            <pc:sldMk cId="3568193599" sldId="278"/>
            <ac:spMk id="14" creationId="{B6FEE9F1-6D8B-93D5-9CD1-8350B9697662}"/>
          </ac:spMkLst>
        </pc:spChg>
        <pc:spChg chg="add del mod">
          <ac:chgData name="Yuko Kato" userId="a542a053-2c6e-4020-adb3-fe6c7a4f48b8" providerId="ADAL" clId="{209C2DE5-A98F-475A-8B16-51A1A94CF904}" dt="2023-09-07T19:47:53.403" v="3375" actId="478"/>
          <ac:spMkLst>
            <pc:docMk/>
            <pc:sldMk cId="3568193599" sldId="278"/>
            <ac:spMk id="15" creationId="{6373DEB6-DBA5-14AB-AC0C-A79B8C36EBAD}"/>
          </ac:spMkLst>
        </pc:spChg>
        <pc:spChg chg="add del mod">
          <ac:chgData name="Yuko Kato" userId="a542a053-2c6e-4020-adb3-fe6c7a4f48b8" providerId="ADAL" clId="{209C2DE5-A98F-475A-8B16-51A1A94CF904}" dt="2023-09-07T19:47:38.478" v="3371" actId="478"/>
          <ac:spMkLst>
            <pc:docMk/>
            <pc:sldMk cId="3568193599" sldId="278"/>
            <ac:spMk id="16" creationId="{DEE40FC3-BA79-5706-DFD3-2DC0B91B0A42}"/>
          </ac:spMkLst>
        </pc:spChg>
        <pc:spChg chg="add del mod">
          <ac:chgData name="Yuko Kato" userId="a542a053-2c6e-4020-adb3-fe6c7a4f48b8" providerId="ADAL" clId="{209C2DE5-A98F-475A-8B16-51A1A94CF904}" dt="2023-09-07T19:46:32.056" v="3333"/>
          <ac:spMkLst>
            <pc:docMk/>
            <pc:sldMk cId="3568193599" sldId="278"/>
            <ac:spMk id="17" creationId="{8E2FE6C5-068F-87C1-D9D1-C0A04E487079}"/>
          </ac:spMkLst>
        </pc:spChg>
        <pc:spChg chg="add mod">
          <ac:chgData name="Yuko Kato" userId="a542a053-2c6e-4020-adb3-fe6c7a4f48b8" providerId="ADAL" clId="{209C2DE5-A98F-475A-8B16-51A1A94CF904}" dt="2023-09-07T19:47:13.136" v="3370" actId="207"/>
          <ac:spMkLst>
            <pc:docMk/>
            <pc:sldMk cId="3568193599" sldId="278"/>
            <ac:spMk id="18" creationId="{4ACDAC3E-B44A-A017-3D77-3A41D4D03ED8}"/>
          </ac:spMkLst>
        </pc:spChg>
        <pc:spChg chg="add del mod">
          <ac:chgData name="Yuko Kato" userId="a542a053-2c6e-4020-adb3-fe6c7a4f48b8" providerId="ADAL" clId="{209C2DE5-A98F-475A-8B16-51A1A94CF904}" dt="2023-09-07T21:41:47.144" v="5766"/>
          <ac:spMkLst>
            <pc:docMk/>
            <pc:sldMk cId="3568193599" sldId="278"/>
            <ac:spMk id="19" creationId="{EF8D3683-8CFF-EFBA-EB76-95652DF18B72}"/>
          </ac:spMkLst>
        </pc:spChg>
        <pc:spChg chg="add del mod">
          <ac:chgData name="Yuko Kato" userId="a542a053-2c6e-4020-adb3-fe6c7a4f48b8" providerId="ADAL" clId="{209C2DE5-A98F-475A-8B16-51A1A94CF904}" dt="2023-09-07T21:46:12.718" v="5807" actId="478"/>
          <ac:spMkLst>
            <pc:docMk/>
            <pc:sldMk cId="3568193599" sldId="278"/>
            <ac:spMk id="20" creationId="{6A2A8B6B-BC6B-EDA9-6AC1-FF06455C22AC}"/>
          </ac:spMkLst>
        </pc:spChg>
        <pc:spChg chg="add del mod">
          <ac:chgData name="Yuko Kato" userId="a542a053-2c6e-4020-adb3-fe6c7a4f48b8" providerId="ADAL" clId="{209C2DE5-A98F-475A-8B16-51A1A94CF904}" dt="2023-09-07T21:46:09.972" v="5806" actId="478"/>
          <ac:spMkLst>
            <pc:docMk/>
            <pc:sldMk cId="3568193599" sldId="278"/>
            <ac:spMk id="21" creationId="{F43B4453-7C93-EDD8-79D8-4517161121D0}"/>
          </ac:spMkLst>
        </pc:spChg>
        <pc:picChg chg="add mod">
          <ac:chgData name="Yuko Kato" userId="a542a053-2c6e-4020-adb3-fe6c7a4f48b8" providerId="ADAL" clId="{209C2DE5-A98F-475A-8B16-51A1A94CF904}" dt="2023-09-09T17:42:42.761" v="6421"/>
          <ac:picMkLst>
            <pc:docMk/>
            <pc:sldMk cId="3568193599" sldId="278"/>
            <ac:picMk id="5" creationId="{D23CF387-65E3-F108-9374-61B5AC6D8EFC}"/>
          </ac:picMkLst>
        </pc:picChg>
        <pc:picChg chg="add del mod">
          <ac:chgData name="Yuko Kato" userId="a542a053-2c6e-4020-adb3-fe6c7a4f48b8" providerId="ADAL" clId="{209C2DE5-A98F-475A-8B16-51A1A94CF904}" dt="2023-09-07T11:09:00.460" v="1846" actId="478"/>
          <ac:picMkLst>
            <pc:docMk/>
            <pc:sldMk cId="3568193599" sldId="278"/>
            <ac:picMk id="6" creationId="{793A8AD8-AF29-78DA-5617-46D44463F84B}"/>
          </ac:picMkLst>
        </pc:picChg>
        <pc:picChg chg="add del mod">
          <ac:chgData name="Yuko Kato" userId="a542a053-2c6e-4020-adb3-fe6c7a4f48b8" providerId="ADAL" clId="{209C2DE5-A98F-475A-8B16-51A1A94CF904}" dt="2023-09-06T08:04:09.074" v="694" actId="478"/>
          <ac:picMkLst>
            <pc:docMk/>
            <pc:sldMk cId="3568193599" sldId="278"/>
            <ac:picMk id="7" creationId="{4EA3299A-58CC-A7E5-FA2B-B052365A9D6E}"/>
          </ac:picMkLst>
        </pc:picChg>
        <pc:picChg chg="add del mod">
          <ac:chgData name="Yuko Kato" userId="a542a053-2c6e-4020-adb3-fe6c7a4f48b8" providerId="ADAL" clId="{209C2DE5-A98F-475A-8B16-51A1A94CF904}" dt="2023-09-06T08:04:31.338" v="696"/>
          <ac:picMkLst>
            <pc:docMk/>
            <pc:sldMk cId="3568193599" sldId="278"/>
            <ac:picMk id="8" creationId="{3173CCB8-0182-30F6-DF41-039D7D828BDF}"/>
          </ac:picMkLst>
        </pc:picChg>
        <pc:picChg chg="add del mod">
          <ac:chgData name="Yuko Kato" userId="a542a053-2c6e-4020-adb3-fe6c7a4f48b8" providerId="ADAL" clId="{209C2DE5-A98F-475A-8B16-51A1A94CF904}" dt="2023-09-07T11:09:28.479" v="1853" actId="478"/>
          <ac:picMkLst>
            <pc:docMk/>
            <pc:sldMk cId="3568193599" sldId="278"/>
            <ac:picMk id="11" creationId="{259BEC5E-14A7-3BF9-7133-BEEEA7141E7E}"/>
          </ac:picMkLst>
        </pc:picChg>
        <pc:cxnChg chg="add mod">
          <ac:chgData name="Yuko Kato" userId="a542a053-2c6e-4020-adb3-fe6c7a4f48b8" providerId="ADAL" clId="{209C2DE5-A98F-475A-8B16-51A1A94CF904}" dt="2023-09-09T17:42:42.761" v="6421"/>
          <ac:cxnSpMkLst>
            <pc:docMk/>
            <pc:sldMk cId="3568193599" sldId="278"/>
            <ac:cxnSpMk id="6" creationId="{68EE9A13-D9F8-DA54-A679-11D75211F470}"/>
          </ac:cxnSpMkLst>
        </pc:cxnChg>
      </pc:sldChg>
      <pc:sldChg chg="addSp delSp modSp new del mod">
        <pc:chgData name="Yuko Kato" userId="a542a053-2c6e-4020-adb3-fe6c7a4f48b8" providerId="ADAL" clId="{209C2DE5-A98F-475A-8B16-51A1A94CF904}" dt="2023-09-07T11:12:03.543" v="1882" actId="47"/>
        <pc:sldMkLst>
          <pc:docMk/>
          <pc:sldMk cId="1927781543" sldId="279"/>
        </pc:sldMkLst>
        <pc:spChg chg="del">
          <ac:chgData name="Yuko Kato" userId="a542a053-2c6e-4020-adb3-fe6c7a4f48b8" providerId="ADAL" clId="{209C2DE5-A98F-475A-8B16-51A1A94CF904}" dt="2023-09-07T11:06:24.552" v="1786" actId="478"/>
          <ac:spMkLst>
            <pc:docMk/>
            <pc:sldMk cId="1927781543" sldId="279"/>
            <ac:spMk id="2" creationId="{34E73481-8671-671D-7AF3-E4D7367A8FD2}"/>
          </ac:spMkLst>
        </pc:spChg>
        <pc:spChg chg="del">
          <ac:chgData name="Yuko Kato" userId="a542a053-2c6e-4020-adb3-fe6c7a4f48b8" providerId="ADAL" clId="{209C2DE5-A98F-475A-8B16-51A1A94CF904}" dt="2023-09-07T11:06:26.846" v="1787" actId="478"/>
          <ac:spMkLst>
            <pc:docMk/>
            <pc:sldMk cId="1927781543" sldId="279"/>
            <ac:spMk id="3" creationId="{72D22428-2C89-D286-52A4-4D401332D582}"/>
          </ac:spMkLst>
        </pc:spChg>
        <pc:spChg chg="add mod">
          <ac:chgData name="Yuko Kato" userId="a542a053-2c6e-4020-adb3-fe6c7a4f48b8" providerId="ADAL" clId="{209C2DE5-A98F-475A-8B16-51A1A94CF904}" dt="2023-09-07T11:06:41.814" v="1812" actId="20577"/>
          <ac:spMkLst>
            <pc:docMk/>
            <pc:sldMk cId="1927781543" sldId="279"/>
            <ac:spMk id="5" creationId="{04D950E7-DFDC-DD3B-647B-669B0944F8EC}"/>
          </ac:spMkLst>
        </pc:spChg>
        <pc:spChg chg="add del mod">
          <ac:chgData name="Yuko Kato" userId="a542a053-2c6e-4020-adb3-fe6c7a4f48b8" providerId="ADAL" clId="{209C2DE5-A98F-475A-8B16-51A1A94CF904}" dt="2023-09-07T11:11:05.735" v="1871"/>
          <ac:spMkLst>
            <pc:docMk/>
            <pc:sldMk cId="1927781543" sldId="279"/>
            <ac:spMk id="6" creationId="{F9FF367E-240F-14BE-6448-F4A36FBEC7C6}"/>
          </ac:spMkLst>
        </pc:spChg>
        <pc:spChg chg="add mod">
          <ac:chgData name="Yuko Kato" userId="a542a053-2c6e-4020-adb3-fe6c7a4f48b8" providerId="ADAL" clId="{209C2DE5-A98F-475A-8B16-51A1A94CF904}" dt="2023-09-07T11:08:53.194" v="1845" actId="1076"/>
          <ac:spMkLst>
            <pc:docMk/>
            <pc:sldMk cId="1927781543" sldId="279"/>
            <ac:spMk id="8" creationId="{418441C4-4CFD-E56E-8D90-F8EE2777C9B6}"/>
          </ac:spMkLst>
        </pc:spChg>
        <pc:spChg chg="add del mod">
          <ac:chgData name="Yuko Kato" userId="a542a053-2c6e-4020-adb3-fe6c7a4f48b8" providerId="ADAL" clId="{209C2DE5-A98F-475A-8B16-51A1A94CF904}" dt="2023-09-07T11:08:49.090" v="1844" actId="478"/>
          <ac:spMkLst>
            <pc:docMk/>
            <pc:sldMk cId="1927781543" sldId="279"/>
            <ac:spMk id="10" creationId="{4BD16147-BA71-97EC-846A-795AF42877E3}"/>
          </ac:spMkLst>
        </pc:spChg>
        <pc:spChg chg="add mod">
          <ac:chgData name="Yuko Kato" userId="a542a053-2c6e-4020-adb3-fe6c7a4f48b8" providerId="ADAL" clId="{209C2DE5-A98F-475A-8B16-51A1A94CF904}" dt="2023-09-07T11:08:44.292" v="1843"/>
          <ac:spMkLst>
            <pc:docMk/>
            <pc:sldMk cId="1927781543" sldId="279"/>
            <ac:spMk id="11" creationId="{20ACB535-0DFF-0B27-2E8A-FA37DDEEF995}"/>
          </ac:spMkLst>
        </pc:spChg>
        <pc:picChg chg="add del mod">
          <ac:chgData name="Yuko Kato" userId="a542a053-2c6e-4020-adb3-fe6c7a4f48b8" providerId="ADAL" clId="{209C2DE5-A98F-475A-8B16-51A1A94CF904}" dt="2023-09-07T11:08:43.796" v="1842" actId="478"/>
          <ac:picMkLst>
            <pc:docMk/>
            <pc:sldMk cId="1927781543" sldId="279"/>
            <ac:picMk id="7" creationId="{AC66041B-D607-8211-622E-285A11353CC8}"/>
          </ac:picMkLst>
        </pc:picChg>
      </pc:sldChg>
      <pc:sldChg chg="addSp delSp modSp mod">
        <pc:chgData name="Yuko Kato" userId="a542a053-2c6e-4020-adb3-fe6c7a4f48b8" providerId="ADAL" clId="{209C2DE5-A98F-475A-8B16-51A1A94CF904}" dt="2023-09-10T08:54:27.462" v="6521" actId="20577"/>
        <pc:sldMkLst>
          <pc:docMk/>
          <pc:sldMk cId="2318234407" sldId="279"/>
        </pc:sldMkLst>
        <pc:spChg chg="add mod">
          <ac:chgData name="Yuko Kato" userId="a542a053-2c6e-4020-adb3-fe6c7a4f48b8" providerId="ADAL" clId="{209C2DE5-A98F-475A-8B16-51A1A94CF904}" dt="2023-09-10T08:54:27.462" v="6521" actId="20577"/>
          <ac:spMkLst>
            <pc:docMk/>
            <pc:sldMk cId="2318234407" sldId="279"/>
            <ac:spMk id="3" creationId="{03F68535-8CA1-6D6E-87E5-92790F2E7B97}"/>
          </ac:spMkLst>
        </pc:spChg>
        <pc:spChg chg="add del mod">
          <ac:chgData name="Yuko Kato" userId="a542a053-2c6e-4020-adb3-fe6c7a4f48b8" providerId="ADAL" clId="{209C2DE5-A98F-475A-8B16-51A1A94CF904}" dt="2023-09-10T08:54:11.516" v="6517" actId="478"/>
          <ac:spMkLst>
            <pc:docMk/>
            <pc:sldMk cId="2318234407" sldId="279"/>
            <ac:spMk id="6" creationId="{6F26C969-4E14-38AF-FF94-004B3D0B751A}"/>
          </ac:spMkLst>
        </pc:spChg>
        <pc:picChg chg="mod">
          <ac:chgData name="Yuko Kato" userId="a542a053-2c6e-4020-adb3-fe6c7a4f48b8" providerId="ADAL" clId="{209C2DE5-A98F-475A-8B16-51A1A94CF904}" dt="2023-09-10T08:54:23.281" v="6520" actId="1076"/>
          <ac:picMkLst>
            <pc:docMk/>
            <pc:sldMk cId="2318234407" sldId="279"/>
            <ac:picMk id="5" creationId="{47629A68-7D07-CD53-6500-1374212C5156}"/>
          </ac:picMkLst>
        </pc:picChg>
      </pc:sldChg>
    </pc:docChg>
  </pc:docChgLst>
  <pc:docChgLst>
    <pc:chgData name="Yuko Kato" userId="S::ykato@tudelft.nl::a542a053-2c6e-4020-adb3-fe6c7a4f48b8" providerId="AD" clId="Web-{492251C3-75F0-8380-19F2-79C86AE30000}"/>
    <pc:docChg chg="modSld">
      <pc:chgData name="Yuko Kato" userId="S::ykato@tudelft.nl::a542a053-2c6e-4020-adb3-fe6c7a4f48b8" providerId="AD" clId="Web-{492251C3-75F0-8380-19F2-79C86AE30000}" dt="2023-09-06T07:42:02.945" v="45" actId="1076"/>
      <pc:docMkLst>
        <pc:docMk/>
      </pc:docMkLst>
      <pc:sldChg chg="modSp">
        <pc:chgData name="Yuko Kato" userId="S::ykato@tudelft.nl::a542a053-2c6e-4020-adb3-fe6c7a4f48b8" providerId="AD" clId="Web-{492251C3-75F0-8380-19F2-79C86AE30000}" dt="2023-09-06T07:29:35.200" v="25" actId="20577"/>
        <pc:sldMkLst>
          <pc:docMk/>
          <pc:sldMk cId="3535381347" sldId="259"/>
        </pc:sldMkLst>
        <pc:spChg chg="mod">
          <ac:chgData name="Yuko Kato" userId="S::ykato@tudelft.nl::a542a053-2c6e-4020-adb3-fe6c7a4f48b8" providerId="AD" clId="Web-{492251C3-75F0-8380-19F2-79C86AE30000}" dt="2023-09-06T07:29:35.200" v="25" actId="20577"/>
          <ac:spMkLst>
            <pc:docMk/>
            <pc:sldMk cId="3535381347" sldId="259"/>
            <ac:spMk id="3" creationId="{B8D55C37-1587-BE74-CE7E-CBD4C48D5D2F}"/>
          </ac:spMkLst>
        </pc:spChg>
      </pc:sldChg>
      <pc:sldChg chg="addSp delSp modSp">
        <pc:chgData name="Yuko Kato" userId="S::ykato@tudelft.nl::a542a053-2c6e-4020-adb3-fe6c7a4f48b8" providerId="AD" clId="Web-{492251C3-75F0-8380-19F2-79C86AE30000}" dt="2023-09-06T07:42:02.945" v="45" actId="1076"/>
        <pc:sldMkLst>
          <pc:docMk/>
          <pc:sldMk cId="1313874847" sldId="262"/>
        </pc:sldMkLst>
        <pc:spChg chg="add mod">
          <ac:chgData name="Yuko Kato" userId="S::ykato@tudelft.nl::a542a053-2c6e-4020-adb3-fe6c7a4f48b8" providerId="AD" clId="Web-{492251C3-75F0-8380-19F2-79C86AE30000}" dt="2023-09-06T07:42:02.945" v="45" actId="1076"/>
          <ac:spMkLst>
            <pc:docMk/>
            <pc:sldMk cId="1313874847" sldId="262"/>
            <ac:spMk id="2" creationId="{996D90D8-6DFD-4DDC-7E67-47E57B3FD36E}"/>
          </ac:spMkLst>
        </pc:spChg>
        <pc:spChg chg="del mod">
          <ac:chgData name="Yuko Kato" userId="S::ykato@tudelft.nl::a542a053-2c6e-4020-adb3-fe6c7a4f48b8" providerId="AD" clId="Web-{492251C3-75F0-8380-19F2-79C86AE30000}" dt="2023-09-06T07:42:01.117" v="43"/>
          <ac:spMkLst>
            <pc:docMk/>
            <pc:sldMk cId="1313874847" sldId="262"/>
            <ac:spMk id="16" creationId="{56E97C4A-DD4F-2ADE-6CCD-89F9354FC303}"/>
          </ac:spMkLst>
        </pc:spChg>
      </pc:sldChg>
      <pc:sldChg chg="modSp">
        <pc:chgData name="Yuko Kato" userId="S::ykato@tudelft.nl::a542a053-2c6e-4020-adb3-fe6c7a4f48b8" providerId="AD" clId="Web-{492251C3-75F0-8380-19F2-79C86AE30000}" dt="2023-09-06T07:30:39.593" v="31" actId="14100"/>
        <pc:sldMkLst>
          <pc:docMk/>
          <pc:sldMk cId="661539867" sldId="272"/>
        </pc:sldMkLst>
        <pc:spChg chg="mod">
          <ac:chgData name="Yuko Kato" userId="S::ykato@tudelft.nl::a542a053-2c6e-4020-adb3-fe6c7a4f48b8" providerId="AD" clId="Web-{492251C3-75F0-8380-19F2-79C86AE30000}" dt="2023-09-06T07:30:26.546" v="27" actId="20577"/>
          <ac:spMkLst>
            <pc:docMk/>
            <pc:sldMk cId="661539867" sldId="272"/>
            <ac:spMk id="3" creationId="{333C80DF-CE3D-730E-16CE-4BB442950D55}"/>
          </ac:spMkLst>
        </pc:spChg>
        <pc:spChg chg="mod">
          <ac:chgData name="Yuko Kato" userId="S::ykato@tudelft.nl::a542a053-2c6e-4020-adb3-fe6c7a4f48b8" providerId="AD" clId="Web-{492251C3-75F0-8380-19F2-79C86AE30000}" dt="2023-09-06T07:30:39.593" v="31" actId="14100"/>
          <ac:spMkLst>
            <pc:docMk/>
            <pc:sldMk cId="661539867" sldId="272"/>
            <ac:spMk id="7" creationId="{1A4F9059-A896-9759-60E4-007A61D185D2}"/>
          </ac:spMkLst>
        </pc:spChg>
      </pc:sldChg>
      <pc:sldChg chg="delSp">
        <pc:chgData name="Yuko Kato" userId="S::ykato@tudelft.nl::a542a053-2c6e-4020-adb3-fe6c7a4f48b8" providerId="AD" clId="Web-{492251C3-75F0-8380-19F2-79C86AE30000}" dt="2023-09-06T07:40:55.927" v="32"/>
        <pc:sldMkLst>
          <pc:docMk/>
          <pc:sldMk cId="1734898958" sldId="275"/>
        </pc:sldMkLst>
        <pc:spChg chg="del">
          <ac:chgData name="Yuko Kato" userId="S::ykato@tudelft.nl::a542a053-2c6e-4020-adb3-fe6c7a4f48b8" providerId="AD" clId="Web-{492251C3-75F0-8380-19F2-79C86AE30000}" dt="2023-09-06T07:40:55.927" v="32"/>
          <ac:spMkLst>
            <pc:docMk/>
            <pc:sldMk cId="1734898958" sldId="275"/>
            <ac:spMk id="3" creationId="{358CC00B-FF39-C314-85DC-E1F501BB00B3}"/>
          </ac:spMkLst>
        </pc:spChg>
      </pc:sldChg>
      <pc:sldChg chg="addSp delSp modSp">
        <pc:chgData name="Yuko Kato" userId="S::ykato@tudelft.nl::a542a053-2c6e-4020-adb3-fe6c7a4f48b8" providerId="AD" clId="Web-{492251C3-75F0-8380-19F2-79C86AE30000}" dt="2023-09-06T07:41:18.990" v="37"/>
        <pc:sldMkLst>
          <pc:docMk/>
          <pc:sldMk cId="3568193599" sldId="278"/>
        </pc:sldMkLst>
        <pc:spChg chg="del">
          <ac:chgData name="Yuko Kato" userId="S::ykato@tudelft.nl::a542a053-2c6e-4020-adb3-fe6c7a4f48b8" providerId="AD" clId="Web-{492251C3-75F0-8380-19F2-79C86AE30000}" dt="2023-09-06T07:41:18.990" v="37"/>
          <ac:spMkLst>
            <pc:docMk/>
            <pc:sldMk cId="3568193599" sldId="278"/>
            <ac:spMk id="3" creationId="{31D648A0-9250-BF9B-9D41-8E167630B292}"/>
          </ac:spMkLst>
        </pc:spChg>
        <pc:spChg chg="add mod">
          <ac:chgData name="Yuko Kato" userId="S::ykato@tudelft.nl::a542a053-2c6e-4020-adb3-fe6c7a4f48b8" providerId="AD" clId="Web-{492251C3-75F0-8380-19F2-79C86AE30000}" dt="2023-09-06T07:41:15.318" v="36" actId="1076"/>
          <ac:spMkLst>
            <pc:docMk/>
            <pc:sldMk cId="3568193599" sldId="278"/>
            <ac:spMk id="5" creationId="{915A80C0-98EA-8F96-6CD2-D18858C848DB}"/>
          </ac:spMkLst>
        </pc:spChg>
      </pc:sldChg>
    </pc:docChg>
  </pc:docChgLst>
  <pc:docChgLst>
    <pc:chgData name="Yuko Kato" userId="S::ykato@tudelft.nl::a542a053-2c6e-4020-adb3-fe6c7a4f48b8" providerId="AD" clId="Web-{BEC2505B-9D65-367D-DDC0-723B64896F05}"/>
    <pc:docChg chg="modSld">
      <pc:chgData name="Yuko Kato" userId="S::ykato@tudelft.nl::a542a053-2c6e-4020-adb3-fe6c7a4f48b8" providerId="AD" clId="Web-{BEC2505B-9D65-367D-DDC0-723B64896F05}" dt="2023-09-05T20:20:44.921" v="22" actId="20577"/>
      <pc:docMkLst>
        <pc:docMk/>
      </pc:docMkLst>
      <pc:sldChg chg="delSp modSp">
        <pc:chgData name="Yuko Kato" userId="S::ykato@tudelft.nl::a542a053-2c6e-4020-adb3-fe6c7a4f48b8" providerId="AD" clId="Web-{BEC2505B-9D65-367D-DDC0-723B64896F05}" dt="2023-09-05T20:11:05.951" v="19" actId="20577"/>
        <pc:sldMkLst>
          <pc:docMk/>
          <pc:sldMk cId="2705918969" sldId="258"/>
        </pc:sldMkLst>
        <pc:spChg chg="mod">
          <ac:chgData name="Yuko Kato" userId="S::ykato@tudelft.nl::a542a053-2c6e-4020-adb3-fe6c7a4f48b8" providerId="AD" clId="Web-{BEC2505B-9D65-367D-DDC0-723B64896F05}" dt="2023-09-05T20:11:05.951" v="19" actId="20577"/>
          <ac:spMkLst>
            <pc:docMk/>
            <pc:sldMk cId="2705918969" sldId="258"/>
            <ac:spMk id="3" creationId="{B9151566-BC82-0A18-F189-BFCC7EE1D788}"/>
          </ac:spMkLst>
        </pc:spChg>
        <pc:spChg chg="del mod">
          <ac:chgData name="Yuko Kato" userId="S::ykato@tudelft.nl::a542a053-2c6e-4020-adb3-fe6c7a4f48b8" providerId="AD" clId="Web-{BEC2505B-9D65-367D-DDC0-723B64896F05}" dt="2023-09-05T20:10:58.888" v="18"/>
          <ac:spMkLst>
            <pc:docMk/>
            <pc:sldMk cId="2705918969" sldId="258"/>
            <ac:spMk id="10" creationId="{FACD5145-4607-6EF6-DCB5-BA56ADD9B296}"/>
          </ac:spMkLst>
        </pc:spChg>
        <pc:picChg chg="del">
          <ac:chgData name="Yuko Kato" userId="S::ykato@tudelft.nl::a542a053-2c6e-4020-adb3-fe6c7a4f48b8" providerId="AD" clId="Web-{BEC2505B-9D65-367D-DDC0-723B64896F05}" dt="2023-09-05T20:09:43.714" v="6"/>
          <ac:picMkLst>
            <pc:docMk/>
            <pc:sldMk cId="2705918969" sldId="258"/>
            <ac:picMk id="9" creationId="{82F63AE5-6C43-0CA9-6789-EFFA774B0A50}"/>
          </ac:picMkLst>
        </pc:picChg>
      </pc:sldChg>
      <pc:sldChg chg="modSp">
        <pc:chgData name="Yuko Kato" userId="S::ykato@tudelft.nl::a542a053-2c6e-4020-adb3-fe6c7a4f48b8" providerId="AD" clId="Web-{BEC2505B-9D65-367D-DDC0-723B64896F05}" dt="2023-09-05T20:20:44.921" v="22" actId="20577"/>
        <pc:sldMkLst>
          <pc:docMk/>
          <pc:sldMk cId="3586904055" sldId="273"/>
        </pc:sldMkLst>
        <pc:spChg chg="mod">
          <ac:chgData name="Yuko Kato" userId="S::ykato@tudelft.nl::a542a053-2c6e-4020-adb3-fe6c7a4f48b8" providerId="AD" clId="Web-{BEC2505B-9D65-367D-DDC0-723B64896F05}" dt="2023-09-05T20:20:44.921" v="22" actId="20577"/>
          <ac:spMkLst>
            <pc:docMk/>
            <pc:sldMk cId="3586904055" sldId="273"/>
            <ac:spMk id="10" creationId="{1504ACC0-2467-EF48-DF21-0647C7374598}"/>
          </ac:spMkLst>
        </pc:spChg>
      </pc:sldChg>
    </pc:docChg>
  </pc:docChgLst>
  <pc:docChgLst>
    <pc:chgData name="Yuko Kato" userId="S::ykato@tudelft.nl::a542a053-2c6e-4020-adb3-fe6c7a4f48b8" providerId="AD" clId="Web-{515FA3D5-0064-1F4B-4110-F63F5D310B4C}"/>
    <pc:docChg chg="addSld delSld modSld sldOrd">
      <pc:chgData name="Yuko Kato" userId="S::ykato@tudelft.nl::a542a053-2c6e-4020-adb3-fe6c7a4f48b8" providerId="AD" clId="Web-{515FA3D5-0064-1F4B-4110-F63F5D310B4C}" dt="2023-09-03T12:00:29.280" v="133"/>
      <pc:docMkLst>
        <pc:docMk/>
      </pc:docMkLst>
      <pc:sldChg chg="ord">
        <pc:chgData name="Yuko Kato" userId="S::ykato@tudelft.nl::a542a053-2c6e-4020-adb3-fe6c7a4f48b8" providerId="AD" clId="Web-{515FA3D5-0064-1F4B-4110-F63F5D310B4C}" dt="2023-09-03T12:00:29.280" v="133"/>
        <pc:sldMkLst>
          <pc:docMk/>
          <pc:sldMk cId="3143109748" sldId="256"/>
        </pc:sldMkLst>
      </pc:sldChg>
      <pc:sldChg chg="modSp ord">
        <pc:chgData name="Yuko Kato" userId="S::ykato@tudelft.nl::a542a053-2c6e-4020-adb3-fe6c7a4f48b8" providerId="AD" clId="Web-{515FA3D5-0064-1F4B-4110-F63F5D310B4C}" dt="2023-09-03T08:38:18.962" v="23"/>
        <pc:sldMkLst>
          <pc:docMk/>
          <pc:sldMk cId="2705918969" sldId="258"/>
        </pc:sldMkLst>
        <pc:spChg chg="mod">
          <ac:chgData name="Yuko Kato" userId="S::ykato@tudelft.nl::a542a053-2c6e-4020-adb3-fe6c7a4f48b8" providerId="AD" clId="Web-{515FA3D5-0064-1F4B-4110-F63F5D310B4C}" dt="2023-09-03T08:38:13.586" v="22" actId="20577"/>
          <ac:spMkLst>
            <pc:docMk/>
            <pc:sldMk cId="2705918969" sldId="258"/>
            <ac:spMk id="3" creationId="{B9151566-BC82-0A18-F189-BFCC7EE1D788}"/>
          </ac:spMkLst>
        </pc:spChg>
      </pc:sldChg>
      <pc:sldChg chg="modSp ord">
        <pc:chgData name="Yuko Kato" userId="S::ykato@tudelft.nl::a542a053-2c6e-4020-adb3-fe6c7a4f48b8" providerId="AD" clId="Web-{515FA3D5-0064-1F4B-4110-F63F5D310B4C}" dt="2023-09-03T08:57:16.646" v="58" actId="20577"/>
        <pc:sldMkLst>
          <pc:docMk/>
          <pc:sldMk cId="3535381347" sldId="259"/>
        </pc:sldMkLst>
        <pc:spChg chg="mod">
          <ac:chgData name="Yuko Kato" userId="S::ykato@tudelft.nl::a542a053-2c6e-4020-adb3-fe6c7a4f48b8" providerId="AD" clId="Web-{515FA3D5-0064-1F4B-4110-F63F5D310B4C}" dt="2023-09-03T08:57:16.646" v="58" actId="20577"/>
          <ac:spMkLst>
            <pc:docMk/>
            <pc:sldMk cId="3535381347" sldId="259"/>
            <ac:spMk id="3" creationId="{B8D55C37-1587-BE74-CE7E-CBD4C48D5D2F}"/>
          </ac:spMkLst>
        </pc:spChg>
      </pc:sldChg>
      <pc:sldChg chg="modSp">
        <pc:chgData name="Yuko Kato" userId="S::ykato@tudelft.nl::a542a053-2c6e-4020-adb3-fe6c7a4f48b8" providerId="AD" clId="Web-{515FA3D5-0064-1F4B-4110-F63F5D310B4C}" dt="2023-09-03T09:00:29.465" v="92" actId="20577"/>
        <pc:sldMkLst>
          <pc:docMk/>
          <pc:sldMk cId="449654156" sldId="260"/>
        </pc:sldMkLst>
        <pc:spChg chg="mod">
          <ac:chgData name="Yuko Kato" userId="S::ykato@tudelft.nl::a542a053-2c6e-4020-adb3-fe6c7a4f48b8" providerId="AD" clId="Web-{515FA3D5-0064-1F4B-4110-F63F5D310B4C}" dt="2023-09-03T09:00:29.465" v="92" actId="20577"/>
          <ac:spMkLst>
            <pc:docMk/>
            <pc:sldMk cId="449654156" sldId="260"/>
            <ac:spMk id="6" creationId="{1731F9BF-3894-84CB-1345-4337A89E3076}"/>
          </ac:spMkLst>
        </pc:spChg>
      </pc:sldChg>
      <pc:sldChg chg="addSp delSp modSp">
        <pc:chgData name="Yuko Kato" userId="S::ykato@tudelft.nl::a542a053-2c6e-4020-adb3-fe6c7a4f48b8" providerId="AD" clId="Web-{515FA3D5-0064-1F4B-4110-F63F5D310B4C}" dt="2023-09-03T09:08:34.419" v="114"/>
        <pc:sldMkLst>
          <pc:docMk/>
          <pc:sldMk cId="2072699424" sldId="261"/>
        </pc:sldMkLst>
        <pc:spChg chg="mod">
          <ac:chgData name="Yuko Kato" userId="S::ykato@tudelft.nl::a542a053-2c6e-4020-adb3-fe6c7a4f48b8" providerId="AD" clId="Web-{515FA3D5-0064-1F4B-4110-F63F5D310B4C}" dt="2023-09-03T09:01:18.717" v="94" actId="20577"/>
          <ac:spMkLst>
            <pc:docMk/>
            <pc:sldMk cId="2072699424" sldId="261"/>
            <ac:spMk id="2" creationId="{189FC460-3FFE-7876-2BEB-55BC2ECB0C4B}"/>
          </ac:spMkLst>
        </pc:spChg>
        <pc:spChg chg="add mod">
          <ac:chgData name="Yuko Kato" userId="S::ykato@tudelft.nl::a542a053-2c6e-4020-adb3-fe6c7a4f48b8" providerId="AD" clId="Web-{515FA3D5-0064-1F4B-4110-F63F5D310B4C}" dt="2023-09-03T09:01:35.655" v="98" actId="14100"/>
          <ac:spMkLst>
            <pc:docMk/>
            <pc:sldMk cId="2072699424" sldId="261"/>
            <ac:spMk id="8" creationId="{1D0BB52E-4EED-5093-2F5E-41DAE10430F4}"/>
          </ac:spMkLst>
        </pc:spChg>
        <pc:picChg chg="del">
          <ac:chgData name="Yuko Kato" userId="S::ykato@tudelft.nl::a542a053-2c6e-4020-adb3-fe6c7a4f48b8" providerId="AD" clId="Web-{515FA3D5-0064-1F4B-4110-F63F5D310B4C}" dt="2023-09-03T09:08:34.419" v="114"/>
          <ac:picMkLst>
            <pc:docMk/>
            <pc:sldMk cId="2072699424" sldId="261"/>
            <ac:picMk id="3" creationId="{07DF82DF-0C4D-A73B-CF69-D3939C2856A8}"/>
          </ac:picMkLst>
        </pc:picChg>
        <pc:picChg chg="del">
          <ac:chgData name="Yuko Kato" userId="S::ykato@tudelft.nl::a542a053-2c6e-4020-adb3-fe6c7a4f48b8" providerId="AD" clId="Web-{515FA3D5-0064-1F4B-4110-F63F5D310B4C}" dt="2023-09-03T09:01:38.577" v="99"/>
          <ac:picMkLst>
            <pc:docMk/>
            <pc:sldMk cId="2072699424" sldId="261"/>
            <ac:picMk id="6" creationId="{E2870A39-0EB2-7880-432C-86AB22548786}"/>
          </ac:picMkLst>
        </pc:picChg>
      </pc:sldChg>
      <pc:sldChg chg="addSp modSp">
        <pc:chgData name="Yuko Kato" userId="S::ykato@tudelft.nl::a542a053-2c6e-4020-adb3-fe6c7a4f48b8" providerId="AD" clId="Web-{515FA3D5-0064-1F4B-4110-F63F5D310B4C}" dt="2023-09-03T09:12:16.367" v="122"/>
        <pc:sldMkLst>
          <pc:docMk/>
          <pc:sldMk cId="1313874847" sldId="262"/>
        </pc:sldMkLst>
        <pc:spChg chg="add mod">
          <ac:chgData name="Yuko Kato" userId="S::ykato@tudelft.nl::a542a053-2c6e-4020-adb3-fe6c7a4f48b8" providerId="AD" clId="Web-{515FA3D5-0064-1F4B-4110-F63F5D310B4C}" dt="2023-09-03T09:12:16.367" v="122"/>
          <ac:spMkLst>
            <pc:docMk/>
            <pc:sldMk cId="1313874847" sldId="262"/>
            <ac:spMk id="6" creationId="{3A2BCF4A-28AB-5940-DE88-4D19CEB6B138}"/>
          </ac:spMkLst>
        </pc:spChg>
        <pc:picChg chg="add mod">
          <ac:chgData name="Yuko Kato" userId="S::ykato@tudelft.nl::a542a053-2c6e-4020-adb3-fe6c7a4f48b8" providerId="AD" clId="Web-{515FA3D5-0064-1F4B-4110-F63F5D310B4C}" dt="2023-09-03T09:09:12.498" v="119"/>
          <ac:picMkLst>
            <pc:docMk/>
            <pc:sldMk cId="1313874847" sldId="262"/>
            <ac:picMk id="3" creationId="{30C1C85A-F954-29D2-E167-BD573B4618E5}"/>
          </ac:picMkLst>
        </pc:picChg>
      </pc:sldChg>
      <pc:sldChg chg="del">
        <pc:chgData name="Yuko Kato" userId="S::ykato@tudelft.nl::a542a053-2c6e-4020-adb3-fe6c7a4f48b8" providerId="AD" clId="Web-{515FA3D5-0064-1F4B-4110-F63F5D310B4C}" dt="2023-09-03T09:11:22.803" v="120"/>
        <pc:sldMkLst>
          <pc:docMk/>
          <pc:sldMk cId="1057714516" sldId="264"/>
        </pc:sldMkLst>
      </pc:sldChg>
      <pc:sldChg chg="modSp">
        <pc:chgData name="Yuko Kato" userId="S::ykato@tudelft.nl::a542a053-2c6e-4020-adb3-fe6c7a4f48b8" providerId="AD" clId="Web-{515FA3D5-0064-1F4B-4110-F63F5D310B4C}" dt="2023-09-03T09:19:16.194" v="131" actId="20577"/>
        <pc:sldMkLst>
          <pc:docMk/>
          <pc:sldMk cId="2652404559" sldId="269"/>
        </pc:sldMkLst>
        <pc:spChg chg="mod">
          <ac:chgData name="Yuko Kato" userId="S::ykato@tudelft.nl::a542a053-2c6e-4020-adb3-fe6c7a4f48b8" providerId="AD" clId="Web-{515FA3D5-0064-1F4B-4110-F63F5D310B4C}" dt="2023-09-03T09:19:16.194" v="131" actId="20577"/>
          <ac:spMkLst>
            <pc:docMk/>
            <pc:sldMk cId="2652404559" sldId="269"/>
            <ac:spMk id="6" creationId="{9E4A2D48-EA69-CC58-A86A-CC229FB99459}"/>
          </ac:spMkLst>
        </pc:spChg>
      </pc:sldChg>
      <pc:sldChg chg="addSp delSp modSp new">
        <pc:chgData name="Yuko Kato" userId="S::ykato@tudelft.nl::a542a053-2c6e-4020-adb3-fe6c7a4f48b8" providerId="AD" clId="Web-{515FA3D5-0064-1F4B-4110-F63F5D310B4C}" dt="2023-09-03T09:09:10.248" v="118"/>
        <pc:sldMkLst>
          <pc:docMk/>
          <pc:sldMk cId="661539867" sldId="272"/>
        </pc:sldMkLst>
        <pc:spChg chg="mod">
          <ac:chgData name="Yuko Kato" userId="S::ykato@tudelft.nl::a542a053-2c6e-4020-adb3-fe6c7a4f48b8" providerId="AD" clId="Web-{515FA3D5-0064-1F4B-4110-F63F5D310B4C}" dt="2023-09-03T09:02:40.829" v="109" actId="20577"/>
          <ac:spMkLst>
            <pc:docMk/>
            <pc:sldMk cId="661539867" sldId="272"/>
            <ac:spMk id="2" creationId="{1A3D9AC6-22F6-E851-EC0A-873A7AD41050}"/>
          </ac:spMkLst>
        </pc:spChg>
        <pc:spChg chg="del">
          <ac:chgData name="Yuko Kato" userId="S::ykato@tudelft.nl::a542a053-2c6e-4020-adb3-fe6c7a4f48b8" providerId="AD" clId="Web-{515FA3D5-0064-1F4B-4110-F63F5D310B4C}" dt="2023-09-03T09:01:42.999" v="101"/>
          <ac:spMkLst>
            <pc:docMk/>
            <pc:sldMk cId="661539867" sldId="272"/>
            <ac:spMk id="3" creationId="{1CA6BF72-6B8F-54D8-ABF6-5D59DEC75187}"/>
          </ac:spMkLst>
        </pc:spChg>
        <pc:picChg chg="add mod ord">
          <ac:chgData name="Yuko Kato" userId="S::ykato@tudelft.nl::a542a053-2c6e-4020-adb3-fe6c7a4f48b8" providerId="AD" clId="Web-{515FA3D5-0064-1F4B-4110-F63F5D310B4C}" dt="2023-09-03T09:02:46.204" v="111" actId="1076"/>
          <ac:picMkLst>
            <pc:docMk/>
            <pc:sldMk cId="661539867" sldId="272"/>
            <ac:picMk id="5" creationId="{CAE37300-68F2-6AA0-9120-83EA7ADE5F48}"/>
          </ac:picMkLst>
        </pc:picChg>
        <pc:picChg chg="add mod">
          <ac:chgData name="Yuko Kato" userId="S::ykato@tudelft.nl::a542a053-2c6e-4020-adb3-fe6c7a4f48b8" providerId="AD" clId="Web-{515FA3D5-0064-1F4B-4110-F63F5D310B4C}" dt="2023-09-03T09:02:48.360" v="112" actId="1076"/>
          <ac:picMkLst>
            <pc:docMk/>
            <pc:sldMk cId="661539867" sldId="272"/>
            <ac:picMk id="6" creationId="{33BCCCC6-9010-8651-8907-F07E5CFC8BA3}"/>
          </ac:picMkLst>
        </pc:picChg>
        <pc:picChg chg="add del mod">
          <ac:chgData name="Yuko Kato" userId="S::ykato@tudelft.nl::a542a053-2c6e-4020-adb3-fe6c7a4f48b8" providerId="AD" clId="Web-{515FA3D5-0064-1F4B-4110-F63F5D310B4C}" dt="2023-09-03T09:09:10.248" v="118"/>
          <ac:picMkLst>
            <pc:docMk/>
            <pc:sldMk cId="661539867" sldId="272"/>
            <ac:picMk id="7" creationId="{72FC0AA4-AC5A-A1D4-77EB-CB74D8C2EC9B}"/>
          </ac:picMkLst>
        </pc:picChg>
        <pc:picChg chg="add mod">
          <ac:chgData name="Yuko Kato" userId="S::ykato@tudelft.nl::a542a053-2c6e-4020-adb3-fe6c7a4f48b8" providerId="AD" clId="Web-{515FA3D5-0064-1F4B-4110-F63F5D310B4C}" dt="2023-09-03T09:09:07.311" v="117" actId="1076"/>
          <ac:picMkLst>
            <pc:docMk/>
            <pc:sldMk cId="661539867" sldId="272"/>
            <ac:picMk id="8" creationId="{ABACAA7D-03BF-4212-B3CC-681150CC4FB4}"/>
          </ac:picMkLst>
        </pc:picChg>
      </pc:sldChg>
    </pc:docChg>
  </pc:docChgLst>
  <pc:docChgLst>
    <pc:chgData name="Yuko Kato" userId="S::ykato@tudelft.nl::a542a053-2c6e-4020-adb3-fe6c7a4f48b8" providerId="AD" clId="Web-{62484FB2-F927-4742-8749-BE21EFEFF061}"/>
    <pc:docChg chg="addSld delSld modSld sldOrd">
      <pc:chgData name="Yuko Kato" userId="S::ykato@tudelft.nl::a542a053-2c6e-4020-adb3-fe6c7a4f48b8" providerId="AD" clId="Web-{62484FB2-F927-4742-8749-BE21EFEFF061}" dt="2023-09-04T16:11:04.007" v="259" actId="1076"/>
      <pc:docMkLst>
        <pc:docMk/>
      </pc:docMkLst>
      <pc:sldChg chg="addSp modSp">
        <pc:chgData name="Yuko Kato" userId="S::ykato@tudelft.nl::a542a053-2c6e-4020-adb3-fe6c7a4f48b8" providerId="AD" clId="Web-{62484FB2-F927-4742-8749-BE21EFEFF061}" dt="2023-09-04T15:04:12.233" v="182" actId="20577"/>
        <pc:sldMkLst>
          <pc:docMk/>
          <pc:sldMk cId="2705918969" sldId="258"/>
        </pc:sldMkLst>
        <pc:spChg chg="mod">
          <ac:chgData name="Yuko Kato" userId="S::ykato@tudelft.nl::a542a053-2c6e-4020-adb3-fe6c7a4f48b8" providerId="AD" clId="Web-{62484FB2-F927-4742-8749-BE21EFEFF061}" dt="2023-09-04T12:44:55.896" v="34" actId="20577"/>
          <ac:spMkLst>
            <pc:docMk/>
            <pc:sldMk cId="2705918969" sldId="258"/>
            <ac:spMk id="2" creationId="{189FC460-3FFE-7876-2BEB-55BC2ECB0C4B}"/>
          </ac:spMkLst>
        </pc:spChg>
        <pc:spChg chg="mod">
          <ac:chgData name="Yuko Kato" userId="S::ykato@tudelft.nl::a542a053-2c6e-4020-adb3-fe6c7a4f48b8" providerId="AD" clId="Web-{62484FB2-F927-4742-8749-BE21EFEFF061}" dt="2023-09-04T15:03:41.357" v="169" actId="14100"/>
          <ac:spMkLst>
            <pc:docMk/>
            <pc:sldMk cId="2705918969" sldId="258"/>
            <ac:spMk id="3" creationId="{B9151566-BC82-0A18-F189-BFCC7EE1D788}"/>
          </ac:spMkLst>
        </pc:spChg>
        <pc:spChg chg="add mod">
          <ac:chgData name="Yuko Kato" userId="S::ykato@tudelft.nl::a542a053-2c6e-4020-adb3-fe6c7a4f48b8" providerId="AD" clId="Web-{62484FB2-F927-4742-8749-BE21EFEFF061}" dt="2023-09-04T15:03:29.388" v="164" actId="1076"/>
          <ac:spMkLst>
            <pc:docMk/>
            <pc:sldMk cId="2705918969" sldId="258"/>
            <ac:spMk id="8" creationId="{9DEFA66E-A74D-346F-19C1-0806A54026D0}"/>
          </ac:spMkLst>
        </pc:spChg>
        <pc:spChg chg="add mod">
          <ac:chgData name="Yuko Kato" userId="S::ykato@tudelft.nl::a542a053-2c6e-4020-adb3-fe6c7a4f48b8" providerId="AD" clId="Web-{62484FB2-F927-4742-8749-BE21EFEFF061}" dt="2023-09-04T15:04:12.233" v="182" actId="20577"/>
          <ac:spMkLst>
            <pc:docMk/>
            <pc:sldMk cId="2705918969" sldId="258"/>
            <ac:spMk id="10" creationId="{FACD5145-4607-6EF6-DCB5-BA56ADD9B296}"/>
          </ac:spMkLst>
        </pc:spChg>
        <pc:picChg chg="add mod">
          <ac:chgData name="Yuko Kato" userId="S::ykato@tudelft.nl::a542a053-2c6e-4020-adb3-fe6c7a4f48b8" providerId="AD" clId="Web-{62484FB2-F927-4742-8749-BE21EFEFF061}" dt="2023-09-04T15:03:29.388" v="163" actId="1076"/>
          <ac:picMkLst>
            <pc:docMk/>
            <pc:sldMk cId="2705918969" sldId="258"/>
            <ac:picMk id="6" creationId="{CB8C7018-C133-BFE2-1162-5FF2872B9370}"/>
          </ac:picMkLst>
        </pc:picChg>
        <pc:picChg chg="add mod">
          <ac:chgData name="Yuko Kato" userId="S::ykato@tudelft.nl::a542a053-2c6e-4020-adb3-fe6c7a4f48b8" providerId="AD" clId="Web-{62484FB2-F927-4742-8749-BE21EFEFF061}" dt="2023-09-04T15:03:30.841" v="165" actId="1076"/>
          <ac:picMkLst>
            <pc:docMk/>
            <pc:sldMk cId="2705918969" sldId="258"/>
            <ac:picMk id="9" creationId="{82F63AE5-6C43-0CA9-6789-EFFA774B0A50}"/>
          </ac:picMkLst>
        </pc:picChg>
      </pc:sldChg>
      <pc:sldChg chg="modSp ord">
        <pc:chgData name="Yuko Kato" userId="S::ykato@tudelft.nl::a542a053-2c6e-4020-adb3-fe6c7a4f48b8" providerId="AD" clId="Web-{62484FB2-F927-4742-8749-BE21EFEFF061}" dt="2023-09-04T14:49:30.563" v="155" actId="20577"/>
        <pc:sldMkLst>
          <pc:docMk/>
          <pc:sldMk cId="3535381347" sldId="259"/>
        </pc:sldMkLst>
        <pc:spChg chg="mod">
          <ac:chgData name="Yuko Kato" userId="S::ykato@tudelft.nl::a542a053-2c6e-4020-adb3-fe6c7a4f48b8" providerId="AD" clId="Web-{62484FB2-F927-4742-8749-BE21EFEFF061}" dt="2023-09-04T14:49:30.563" v="155" actId="20577"/>
          <ac:spMkLst>
            <pc:docMk/>
            <pc:sldMk cId="3535381347" sldId="259"/>
            <ac:spMk id="3" creationId="{B8D55C37-1587-BE74-CE7E-CBD4C48D5D2F}"/>
          </ac:spMkLst>
        </pc:spChg>
      </pc:sldChg>
      <pc:sldChg chg="modSp del ord">
        <pc:chgData name="Yuko Kato" userId="S::ykato@tudelft.nl::a542a053-2c6e-4020-adb3-fe6c7a4f48b8" providerId="AD" clId="Web-{62484FB2-F927-4742-8749-BE21EFEFF061}" dt="2023-09-04T13:59:56.132" v="113"/>
        <pc:sldMkLst>
          <pc:docMk/>
          <pc:sldMk cId="449654156" sldId="260"/>
        </pc:sldMkLst>
        <pc:spChg chg="mod">
          <ac:chgData name="Yuko Kato" userId="S::ykato@tudelft.nl::a542a053-2c6e-4020-adb3-fe6c7a4f48b8" providerId="AD" clId="Web-{62484FB2-F927-4742-8749-BE21EFEFF061}" dt="2023-09-04T12:59:54.462" v="69"/>
          <ac:spMkLst>
            <pc:docMk/>
            <pc:sldMk cId="449654156" sldId="260"/>
            <ac:spMk id="6" creationId="{1731F9BF-3894-84CB-1345-4337A89E3076}"/>
          </ac:spMkLst>
        </pc:spChg>
      </pc:sldChg>
      <pc:sldChg chg="modSp">
        <pc:chgData name="Yuko Kato" userId="S::ykato@tudelft.nl::a542a053-2c6e-4020-adb3-fe6c7a4f48b8" providerId="AD" clId="Web-{62484FB2-F927-4742-8749-BE21EFEFF061}" dt="2023-09-04T15:56:26.915" v="201" actId="20577"/>
        <pc:sldMkLst>
          <pc:docMk/>
          <pc:sldMk cId="2072699424" sldId="261"/>
        </pc:sldMkLst>
        <pc:spChg chg="mod">
          <ac:chgData name="Yuko Kato" userId="S::ykato@tudelft.nl::a542a053-2c6e-4020-adb3-fe6c7a4f48b8" providerId="AD" clId="Web-{62484FB2-F927-4742-8749-BE21EFEFF061}" dt="2023-09-04T15:56:26.915" v="201" actId="20577"/>
          <ac:spMkLst>
            <pc:docMk/>
            <pc:sldMk cId="2072699424" sldId="261"/>
            <ac:spMk id="8" creationId="{1D0BB52E-4EED-5093-2F5E-41DAE10430F4}"/>
          </ac:spMkLst>
        </pc:spChg>
      </pc:sldChg>
      <pc:sldChg chg="addSp delSp modSp">
        <pc:chgData name="Yuko Kato" userId="S::ykato@tudelft.nl::a542a053-2c6e-4020-adb3-fe6c7a4f48b8" providerId="AD" clId="Web-{62484FB2-F927-4742-8749-BE21EFEFF061}" dt="2023-09-04T16:01:54.754" v="251" actId="20577"/>
        <pc:sldMkLst>
          <pc:docMk/>
          <pc:sldMk cId="661539867" sldId="272"/>
        </pc:sldMkLst>
        <pc:spChg chg="mod">
          <ac:chgData name="Yuko Kato" userId="S::ykato@tudelft.nl::a542a053-2c6e-4020-adb3-fe6c7a4f48b8" providerId="AD" clId="Web-{62484FB2-F927-4742-8749-BE21EFEFF061}" dt="2023-09-04T16:01:54.754" v="251" actId="20577"/>
          <ac:spMkLst>
            <pc:docMk/>
            <pc:sldMk cId="661539867" sldId="272"/>
            <ac:spMk id="2" creationId="{1A3D9AC6-22F6-E851-EC0A-873A7AD41050}"/>
          </ac:spMkLst>
        </pc:spChg>
        <pc:spChg chg="add mod">
          <ac:chgData name="Yuko Kato" userId="S::ykato@tudelft.nl::a542a053-2c6e-4020-adb3-fe6c7a4f48b8" providerId="AD" clId="Web-{62484FB2-F927-4742-8749-BE21EFEFF061}" dt="2023-09-04T15:57:15.229" v="210" actId="1076"/>
          <ac:spMkLst>
            <pc:docMk/>
            <pc:sldMk cId="661539867" sldId="272"/>
            <ac:spMk id="3" creationId="{333C80DF-CE3D-730E-16CE-4BB442950D55}"/>
          </ac:spMkLst>
        </pc:spChg>
        <pc:spChg chg="add mod">
          <ac:chgData name="Yuko Kato" userId="S::ykato@tudelft.nl::a542a053-2c6e-4020-adb3-fe6c7a4f48b8" providerId="AD" clId="Web-{62484FB2-F927-4742-8749-BE21EFEFF061}" dt="2023-09-04T15:58:55.889" v="219" actId="20577"/>
          <ac:spMkLst>
            <pc:docMk/>
            <pc:sldMk cId="661539867" sldId="272"/>
            <ac:spMk id="7" creationId="{1A4F9059-A896-9759-60E4-007A61D185D2}"/>
          </ac:spMkLst>
        </pc:spChg>
        <pc:spChg chg="add del mod">
          <ac:chgData name="Yuko Kato" userId="S::ykato@tudelft.nl::a542a053-2c6e-4020-adb3-fe6c7a4f48b8" providerId="AD" clId="Web-{62484FB2-F927-4742-8749-BE21EFEFF061}" dt="2023-09-04T16:01:30.472" v="241"/>
          <ac:spMkLst>
            <pc:docMk/>
            <pc:sldMk cId="661539867" sldId="272"/>
            <ac:spMk id="10" creationId="{4A3A62DD-706E-C4C0-2E33-81FA24D54AF8}"/>
          </ac:spMkLst>
        </pc:spChg>
        <pc:spChg chg="add del mod">
          <ac:chgData name="Yuko Kato" userId="S::ykato@tudelft.nl::a542a053-2c6e-4020-adb3-fe6c7a4f48b8" providerId="AD" clId="Web-{62484FB2-F927-4742-8749-BE21EFEFF061}" dt="2023-09-04T16:01:28.097" v="238"/>
          <ac:spMkLst>
            <pc:docMk/>
            <pc:sldMk cId="661539867" sldId="272"/>
            <ac:spMk id="12" creationId="{26BB5738-13A8-505F-814A-A93B27BD15C2}"/>
          </ac:spMkLst>
        </pc:spChg>
        <pc:picChg chg="del mod">
          <ac:chgData name="Yuko Kato" userId="S::ykato@tudelft.nl::a542a053-2c6e-4020-adb3-fe6c7a4f48b8" providerId="AD" clId="Web-{62484FB2-F927-4742-8749-BE21EFEFF061}" dt="2023-09-04T16:01:24.785" v="237"/>
          <ac:picMkLst>
            <pc:docMk/>
            <pc:sldMk cId="661539867" sldId="272"/>
            <ac:picMk id="5" creationId="{CAE37300-68F2-6AA0-9120-83EA7ADE5F48}"/>
          </ac:picMkLst>
        </pc:picChg>
        <pc:picChg chg="del mod">
          <ac:chgData name="Yuko Kato" userId="S::ykato@tudelft.nl::a542a053-2c6e-4020-adb3-fe6c7a4f48b8" providerId="AD" clId="Web-{62484FB2-F927-4742-8749-BE21EFEFF061}" dt="2023-09-04T16:01:29.410" v="240"/>
          <ac:picMkLst>
            <pc:docMk/>
            <pc:sldMk cId="661539867" sldId="272"/>
            <ac:picMk id="6" creationId="{33BCCCC6-9010-8651-8907-F07E5CFC8BA3}"/>
          </ac:picMkLst>
        </pc:picChg>
        <pc:picChg chg="mod">
          <ac:chgData name="Yuko Kato" userId="S::ykato@tudelft.nl::a542a053-2c6e-4020-adb3-fe6c7a4f48b8" providerId="AD" clId="Web-{62484FB2-F927-4742-8749-BE21EFEFF061}" dt="2023-09-04T15:57:12.589" v="209" actId="1076"/>
          <ac:picMkLst>
            <pc:docMk/>
            <pc:sldMk cId="661539867" sldId="272"/>
            <ac:picMk id="8" creationId="{ABACAA7D-03BF-4212-B3CC-681150CC4FB4}"/>
          </ac:picMkLst>
        </pc:picChg>
        <pc:picChg chg="add del mod">
          <ac:chgData name="Yuko Kato" userId="S::ykato@tudelft.nl::a542a053-2c6e-4020-adb3-fe6c7a4f48b8" providerId="AD" clId="Web-{62484FB2-F927-4742-8749-BE21EFEFF061}" dt="2023-09-04T16:01:28.847" v="239"/>
          <ac:picMkLst>
            <pc:docMk/>
            <pc:sldMk cId="661539867" sldId="272"/>
            <ac:picMk id="9" creationId="{554E87EA-A7E7-507B-DCFA-D0F98EC3AB35}"/>
          </ac:picMkLst>
        </pc:picChg>
      </pc:sldChg>
      <pc:sldChg chg="addSp delSp modSp add replId">
        <pc:chgData name="Yuko Kato" userId="S::ykato@tudelft.nl::a542a053-2c6e-4020-adb3-fe6c7a4f48b8" providerId="AD" clId="Web-{62484FB2-F927-4742-8749-BE21EFEFF061}" dt="2023-09-04T15:32:13.523" v="188" actId="20577"/>
        <pc:sldMkLst>
          <pc:docMk/>
          <pc:sldMk cId="3586904055" sldId="273"/>
        </pc:sldMkLst>
        <pc:spChg chg="mod">
          <ac:chgData name="Yuko Kato" userId="S::ykato@tudelft.nl::a542a053-2c6e-4020-adb3-fe6c7a4f48b8" providerId="AD" clId="Web-{62484FB2-F927-4742-8749-BE21EFEFF061}" dt="2023-09-04T13:05:28.318" v="80" actId="20577"/>
          <ac:spMkLst>
            <pc:docMk/>
            <pc:sldMk cId="3586904055" sldId="273"/>
            <ac:spMk id="2" creationId="{189FC460-3FFE-7876-2BEB-55BC2ECB0C4B}"/>
          </ac:spMkLst>
        </pc:spChg>
        <pc:spChg chg="add del mod">
          <ac:chgData name="Yuko Kato" userId="S::ykato@tudelft.nl::a542a053-2c6e-4020-adb3-fe6c7a4f48b8" providerId="AD" clId="Web-{62484FB2-F927-4742-8749-BE21EFEFF061}" dt="2023-09-04T13:07:27.214" v="88"/>
          <ac:spMkLst>
            <pc:docMk/>
            <pc:sldMk cId="3586904055" sldId="273"/>
            <ac:spMk id="3" creationId="{B8D55C37-1587-BE74-CE7E-CBD4C48D5D2F}"/>
          </ac:spMkLst>
        </pc:spChg>
        <pc:spChg chg="add mod">
          <ac:chgData name="Yuko Kato" userId="S::ykato@tudelft.nl::a542a053-2c6e-4020-adb3-fe6c7a4f48b8" providerId="AD" clId="Web-{62484FB2-F927-4742-8749-BE21EFEFF061}" dt="2023-09-04T13:56:57.922" v="108" actId="1076"/>
          <ac:spMkLst>
            <pc:docMk/>
            <pc:sldMk cId="3586904055" sldId="273"/>
            <ac:spMk id="6" creationId="{33514E83-977A-9A12-3B74-0230F54146E0}"/>
          </ac:spMkLst>
        </pc:spChg>
        <pc:spChg chg="add mod">
          <ac:chgData name="Yuko Kato" userId="S::ykato@tudelft.nl::a542a053-2c6e-4020-adb3-fe6c7a4f48b8" providerId="AD" clId="Web-{62484FB2-F927-4742-8749-BE21EFEFF061}" dt="2023-09-04T13:56:57.922" v="109" actId="1076"/>
          <ac:spMkLst>
            <pc:docMk/>
            <pc:sldMk cId="3586904055" sldId="273"/>
            <ac:spMk id="8" creationId="{E82209D3-73DC-FC1C-6481-B796D50FD1A0}"/>
          </ac:spMkLst>
        </pc:spChg>
        <pc:spChg chg="add mod">
          <ac:chgData name="Yuko Kato" userId="S::ykato@tudelft.nl::a542a053-2c6e-4020-adb3-fe6c7a4f48b8" providerId="AD" clId="Web-{62484FB2-F927-4742-8749-BE21EFEFF061}" dt="2023-09-04T13:57:19.157" v="112" actId="1076"/>
          <ac:spMkLst>
            <pc:docMk/>
            <pc:sldMk cId="3586904055" sldId="273"/>
            <ac:spMk id="9" creationId="{1C49A213-A2FD-CDBF-F65B-BD4FC958F6C9}"/>
          </ac:spMkLst>
        </pc:spChg>
        <pc:spChg chg="add mod">
          <ac:chgData name="Yuko Kato" userId="S::ykato@tudelft.nl::a542a053-2c6e-4020-adb3-fe6c7a4f48b8" providerId="AD" clId="Web-{62484FB2-F927-4742-8749-BE21EFEFF061}" dt="2023-09-04T15:32:13.523" v="188" actId="20577"/>
          <ac:spMkLst>
            <pc:docMk/>
            <pc:sldMk cId="3586904055" sldId="273"/>
            <ac:spMk id="10" creationId="{1504ACC0-2467-EF48-DF21-0647C7374598}"/>
          </ac:spMkLst>
        </pc:spChg>
        <pc:spChg chg="add mod">
          <ac:chgData name="Yuko Kato" userId="S::ykato@tudelft.nl::a542a053-2c6e-4020-adb3-fe6c7a4f48b8" providerId="AD" clId="Web-{62484FB2-F927-4742-8749-BE21EFEFF061}" dt="2023-09-04T14:00:10.773" v="118" actId="1076"/>
          <ac:spMkLst>
            <pc:docMk/>
            <pc:sldMk cId="3586904055" sldId="273"/>
            <ac:spMk id="11" creationId="{80A557A2-0AEF-A64B-8FE1-B21F05B9A1DE}"/>
          </ac:spMkLst>
        </pc:spChg>
      </pc:sldChg>
      <pc:sldChg chg="addSp modSp new del">
        <pc:chgData name="Yuko Kato" userId="S::ykato@tudelft.nl::a542a053-2c6e-4020-adb3-fe6c7a4f48b8" providerId="AD" clId="Web-{62484FB2-F927-4742-8749-BE21EFEFF061}" dt="2023-09-04T16:01:22.863" v="236"/>
        <pc:sldMkLst>
          <pc:docMk/>
          <pc:sldMk cId="2675525059" sldId="274"/>
        </pc:sldMkLst>
        <pc:spChg chg="add mod">
          <ac:chgData name="Yuko Kato" userId="S::ykato@tudelft.nl::a542a053-2c6e-4020-adb3-fe6c7a4f48b8" providerId="AD" clId="Web-{62484FB2-F927-4742-8749-BE21EFEFF061}" dt="2023-09-04T16:00:43.721" v="230"/>
          <ac:spMkLst>
            <pc:docMk/>
            <pc:sldMk cId="2675525059" sldId="274"/>
            <ac:spMk id="5" creationId="{885CF6DB-B365-7D19-4879-FEBCEBE9BD2B}"/>
          </ac:spMkLst>
        </pc:spChg>
        <pc:spChg chg="add mod">
          <ac:chgData name="Yuko Kato" userId="S::ykato@tudelft.nl::a542a053-2c6e-4020-adb3-fe6c7a4f48b8" providerId="AD" clId="Web-{62484FB2-F927-4742-8749-BE21EFEFF061}" dt="2023-09-04T16:01:05.362" v="232"/>
          <ac:spMkLst>
            <pc:docMk/>
            <pc:sldMk cId="2675525059" sldId="274"/>
            <ac:spMk id="6" creationId="{73D757DD-F852-57C8-AD32-5BE6A4367C2F}"/>
          </ac:spMkLst>
        </pc:spChg>
        <pc:spChg chg="add mod">
          <ac:chgData name="Yuko Kato" userId="S::ykato@tudelft.nl::a542a053-2c6e-4020-adb3-fe6c7a4f48b8" providerId="AD" clId="Web-{62484FB2-F927-4742-8749-BE21EFEFF061}" dt="2023-09-04T16:01:08.581" v="234"/>
          <ac:spMkLst>
            <pc:docMk/>
            <pc:sldMk cId="2675525059" sldId="274"/>
            <ac:spMk id="7" creationId="{A9123A75-BD93-D27C-EA30-08D93C512E3A}"/>
          </ac:spMkLst>
        </pc:spChg>
      </pc:sldChg>
      <pc:sldChg chg="addSp delSp modSp add replId">
        <pc:chgData name="Yuko Kato" userId="S::ykato@tudelft.nl::a542a053-2c6e-4020-adb3-fe6c7a4f48b8" providerId="AD" clId="Web-{62484FB2-F927-4742-8749-BE21EFEFF061}" dt="2023-09-04T16:11:04.007" v="259" actId="1076"/>
        <pc:sldMkLst>
          <pc:docMk/>
          <pc:sldMk cId="1734898958" sldId="275"/>
        </pc:sldMkLst>
        <pc:spChg chg="mod">
          <ac:chgData name="Yuko Kato" userId="S::ykato@tudelft.nl::a542a053-2c6e-4020-adb3-fe6c7a4f48b8" providerId="AD" clId="Web-{62484FB2-F927-4742-8749-BE21EFEFF061}" dt="2023-09-04T16:01:59.489" v="254" actId="20577"/>
          <ac:spMkLst>
            <pc:docMk/>
            <pc:sldMk cId="1734898958" sldId="275"/>
            <ac:spMk id="2" creationId="{1A3D9AC6-22F6-E851-EC0A-873A7AD41050}"/>
          </ac:spMkLst>
        </pc:spChg>
        <pc:spChg chg="del">
          <ac:chgData name="Yuko Kato" userId="S::ykato@tudelft.nl::a542a053-2c6e-4020-adb3-fe6c7a4f48b8" providerId="AD" clId="Web-{62484FB2-F927-4742-8749-BE21EFEFF061}" dt="2023-09-04T16:01:33.925" v="243"/>
          <ac:spMkLst>
            <pc:docMk/>
            <pc:sldMk cId="1734898958" sldId="275"/>
            <ac:spMk id="3" creationId="{333C80DF-CE3D-730E-16CE-4BB442950D55}"/>
          </ac:spMkLst>
        </pc:spChg>
        <pc:spChg chg="del">
          <ac:chgData name="Yuko Kato" userId="S::ykato@tudelft.nl::a542a053-2c6e-4020-adb3-fe6c7a4f48b8" providerId="AD" clId="Web-{62484FB2-F927-4742-8749-BE21EFEFF061}" dt="2023-09-04T16:01:34.894" v="244"/>
          <ac:spMkLst>
            <pc:docMk/>
            <pc:sldMk cId="1734898958" sldId="275"/>
            <ac:spMk id="7" creationId="{1A4F9059-A896-9759-60E4-007A61D185D2}"/>
          </ac:spMkLst>
        </pc:spChg>
        <pc:spChg chg="mod">
          <ac:chgData name="Yuko Kato" userId="S::ykato@tudelft.nl::a542a053-2c6e-4020-adb3-fe6c7a4f48b8" providerId="AD" clId="Web-{62484FB2-F927-4742-8749-BE21EFEFF061}" dt="2023-09-04T16:05:37.480" v="255" actId="1076"/>
          <ac:spMkLst>
            <pc:docMk/>
            <pc:sldMk cId="1734898958" sldId="275"/>
            <ac:spMk id="10" creationId="{4A3A62DD-706E-C4C0-2E33-81FA24D54AF8}"/>
          </ac:spMkLst>
        </pc:spChg>
        <pc:spChg chg="add mod">
          <ac:chgData name="Yuko Kato" userId="S::ykato@tudelft.nl::a542a053-2c6e-4020-adb3-fe6c7a4f48b8" providerId="AD" clId="Web-{62484FB2-F927-4742-8749-BE21EFEFF061}" dt="2023-09-04T16:11:04.007" v="259" actId="1076"/>
          <ac:spMkLst>
            <pc:docMk/>
            <pc:sldMk cId="1734898958" sldId="275"/>
            <ac:spMk id="11" creationId="{E8105CDF-631D-399D-0758-7F9765B18E26}"/>
          </ac:spMkLst>
        </pc:spChg>
        <pc:picChg chg="mod">
          <ac:chgData name="Yuko Kato" userId="S::ykato@tudelft.nl::a542a053-2c6e-4020-adb3-fe6c7a4f48b8" providerId="AD" clId="Web-{62484FB2-F927-4742-8749-BE21EFEFF061}" dt="2023-09-04T16:01:40.223" v="245" actId="1076"/>
          <ac:picMkLst>
            <pc:docMk/>
            <pc:sldMk cId="1734898958" sldId="275"/>
            <ac:picMk id="5" creationId="{CAE37300-68F2-6AA0-9120-83EA7ADE5F48}"/>
          </ac:picMkLst>
        </pc:picChg>
        <pc:picChg chg="mod">
          <ac:chgData name="Yuko Kato" userId="S::ykato@tudelft.nl::a542a053-2c6e-4020-adb3-fe6c7a4f48b8" providerId="AD" clId="Web-{62484FB2-F927-4742-8749-BE21EFEFF061}" dt="2023-09-04T16:01:40.238" v="246" actId="1076"/>
          <ac:picMkLst>
            <pc:docMk/>
            <pc:sldMk cId="1734898958" sldId="275"/>
            <ac:picMk id="6" creationId="{33BCCCC6-9010-8651-8907-F07E5CFC8BA3}"/>
          </ac:picMkLst>
        </pc:picChg>
        <pc:picChg chg="del">
          <ac:chgData name="Yuko Kato" userId="S::ykato@tudelft.nl::a542a053-2c6e-4020-adb3-fe6c7a4f48b8" providerId="AD" clId="Web-{62484FB2-F927-4742-8749-BE21EFEFF061}" dt="2023-09-04T16:01:32.535" v="242"/>
          <ac:picMkLst>
            <pc:docMk/>
            <pc:sldMk cId="1734898958" sldId="275"/>
            <ac:picMk id="8" creationId="{ABACAA7D-03BF-4212-B3CC-681150CC4FB4}"/>
          </ac:picMkLst>
        </pc:picChg>
        <pc:picChg chg="mod">
          <ac:chgData name="Yuko Kato" userId="S::ykato@tudelft.nl::a542a053-2c6e-4020-adb3-fe6c7a4f48b8" providerId="AD" clId="Web-{62484FB2-F927-4742-8749-BE21EFEFF061}" dt="2023-09-04T16:01:40.238" v="247" actId="1076"/>
          <ac:picMkLst>
            <pc:docMk/>
            <pc:sldMk cId="1734898958" sldId="275"/>
            <ac:picMk id="9" creationId="{554E87EA-A7E7-507B-DCFA-D0F98EC3AB35}"/>
          </ac:picMkLst>
        </pc:picChg>
      </pc:sldChg>
    </pc:docChg>
  </pc:docChgLst>
  <pc:docChgLst>
    <pc:chgData name="Yuko Kato" userId="S::ykato@tudelft.nl::a542a053-2c6e-4020-adb3-fe6c7a4f48b8" providerId="AD" clId="Web-{044B3F45-35E2-984B-06E9-094FB48CDAD5}"/>
    <pc:docChg chg="addSld modSld">
      <pc:chgData name="Yuko Kato" userId="S::ykato@tudelft.nl::a542a053-2c6e-4020-adb3-fe6c7a4f48b8" providerId="AD" clId="Web-{044B3F45-35E2-984B-06E9-094FB48CDAD5}" dt="2023-09-09T22:11:35.576" v="48" actId="1076"/>
      <pc:docMkLst>
        <pc:docMk/>
      </pc:docMkLst>
      <pc:sldChg chg="modSp">
        <pc:chgData name="Yuko Kato" userId="S::ykato@tudelft.nl::a542a053-2c6e-4020-adb3-fe6c7a4f48b8" providerId="AD" clId="Web-{044B3F45-35E2-984B-06E9-094FB48CDAD5}" dt="2023-09-09T22:01:29.574" v="35" actId="1076"/>
        <pc:sldMkLst>
          <pc:docMk/>
          <pc:sldMk cId="2216671444" sldId="265"/>
        </pc:sldMkLst>
        <pc:spChg chg="mod">
          <ac:chgData name="Yuko Kato" userId="S::ykato@tudelft.nl::a542a053-2c6e-4020-adb3-fe6c7a4f48b8" providerId="AD" clId="Web-{044B3F45-35E2-984B-06E9-094FB48CDAD5}" dt="2023-09-09T22:01:05.761" v="26" actId="1076"/>
          <ac:spMkLst>
            <pc:docMk/>
            <pc:sldMk cId="2216671444" sldId="265"/>
            <ac:spMk id="2" creationId="{189FC460-3FFE-7876-2BEB-55BC2ECB0C4B}"/>
          </ac:spMkLst>
        </pc:spChg>
        <pc:spChg chg="mod">
          <ac:chgData name="Yuko Kato" userId="S::ykato@tudelft.nl::a542a053-2c6e-4020-adb3-fe6c7a4f48b8" providerId="AD" clId="Web-{044B3F45-35E2-984B-06E9-094FB48CDAD5}" dt="2023-09-09T22:01:29.559" v="33" actId="1076"/>
          <ac:spMkLst>
            <pc:docMk/>
            <pc:sldMk cId="2216671444" sldId="265"/>
            <ac:spMk id="3" creationId="{CC399215-FCD4-7F40-B2F1-CF7A8D0B8668}"/>
          </ac:spMkLst>
        </pc:spChg>
        <pc:spChg chg="mod">
          <ac:chgData name="Yuko Kato" userId="S::ykato@tudelft.nl::a542a053-2c6e-4020-adb3-fe6c7a4f48b8" providerId="AD" clId="Web-{044B3F45-35E2-984B-06E9-094FB48CDAD5}" dt="2023-09-09T22:01:29.559" v="34" actId="1076"/>
          <ac:spMkLst>
            <pc:docMk/>
            <pc:sldMk cId="2216671444" sldId="265"/>
            <ac:spMk id="6" creationId="{7D72A7D2-E521-1CE8-09A3-F8F3046F38B7}"/>
          </ac:spMkLst>
        </pc:spChg>
        <pc:spChg chg="mod">
          <ac:chgData name="Yuko Kato" userId="S::ykato@tudelft.nl::a542a053-2c6e-4020-adb3-fe6c7a4f48b8" providerId="AD" clId="Web-{044B3F45-35E2-984B-06E9-094FB48CDAD5}" dt="2023-09-09T22:01:29.528" v="30" actId="1076"/>
          <ac:spMkLst>
            <pc:docMk/>
            <pc:sldMk cId="2216671444" sldId="265"/>
            <ac:spMk id="8" creationId="{0AC1EADE-53CC-6319-3F68-408D8942F843}"/>
          </ac:spMkLst>
        </pc:spChg>
        <pc:spChg chg="mod">
          <ac:chgData name="Yuko Kato" userId="S::ykato@tudelft.nl::a542a053-2c6e-4020-adb3-fe6c7a4f48b8" providerId="AD" clId="Web-{044B3F45-35E2-984B-06E9-094FB48CDAD5}" dt="2023-09-09T22:01:29.528" v="31" actId="1076"/>
          <ac:spMkLst>
            <pc:docMk/>
            <pc:sldMk cId="2216671444" sldId="265"/>
            <ac:spMk id="10" creationId="{0240EDA3-EEFF-4107-E149-E303F3C36AE1}"/>
          </ac:spMkLst>
        </pc:spChg>
        <pc:spChg chg="mod">
          <ac:chgData name="Yuko Kato" userId="S::ykato@tudelft.nl::a542a053-2c6e-4020-adb3-fe6c7a4f48b8" providerId="AD" clId="Web-{044B3F45-35E2-984B-06E9-094FB48CDAD5}" dt="2023-09-09T22:01:29.543" v="32" actId="1076"/>
          <ac:spMkLst>
            <pc:docMk/>
            <pc:sldMk cId="2216671444" sldId="265"/>
            <ac:spMk id="11" creationId="{45B60F39-94A1-5C37-239B-82380BD7A994}"/>
          </ac:spMkLst>
        </pc:spChg>
        <pc:spChg chg="mod">
          <ac:chgData name="Yuko Kato" userId="S::ykato@tudelft.nl::a542a053-2c6e-4020-adb3-fe6c7a4f48b8" providerId="AD" clId="Web-{044B3F45-35E2-984B-06E9-094FB48CDAD5}" dt="2023-09-09T22:01:29.574" v="35" actId="1076"/>
          <ac:spMkLst>
            <pc:docMk/>
            <pc:sldMk cId="2216671444" sldId="265"/>
            <ac:spMk id="12" creationId="{57D89C14-BF2C-AAD3-F2D9-6FDC6EDE74B1}"/>
          </ac:spMkLst>
        </pc:spChg>
      </pc:sldChg>
      <pc:sldChg chg="addSp delSp modSp">
        <pc:chgData name="Yuko Kato" userId="S::ykato@tudelft.nl::a542a053-2c6e-4020-adb3-fe6c7a4f48b8" providerId="AD" clId="Web-{044B3F45-35E2-984B-06E9-094FB48CDAD5}" dt="2023-09-09T22:11:35.576" v="48" actId="1076"/>
        <pc:sldMkLst>
          <pc:docMk/>
          <pc:sldMk cId="2283617631" sldId="276"/>
        </pc:sldMkLst>
        <pc:spChg chg="del">
          <ac:chgData name="Yuko Kato" userId="S::ykato@tudelft.nl::a542a053-2c6e-4020-adb3-fe6c7a4f48b8" providerId="AD" clId="Web-{044B3F45-35E2-984B-06E9-094FB48CDAD5}" dt="2023-09-09T22:09:37.509" v="38"/>
          <ac:spMkLst>
            <pc:docMk/>
            <pc:sldMk cId="2283617631" sldId="276"/>
            <ac:spMk id="9" creationId="{A163189E-F437-5D55-8973-0D03F34896D8}"/>
          </ac:spMkLst>
        </pc:spChg>
        <pc:picChg chg="add mod">
          <ac:chgData name="Yuko Kato" userId="S::ykato@tudelft.nl::a542a053-2c6e-4020-adb3-fe6c7a4f48b8" providerId="AD" clId="Web-{044B3F45-35E2-984B-06E9-094FB48CDAD5}" dt="2023-09-09T22:11:35.576" v="48" actId="1076"/>
          <ac:picMkLst>
            <pc:docMk/>
            <pc:sldMk cId="2283617631" sldId="276"/>
            <ac:picMk id="5" creationId="{F6E70CA6-0518-6E8F-1B3E-B906FFE3A4F4}"/>
          </ac:picMkLst>
        </pc:picChg>
      </pc:sldChg>
      <pc:sldChg chg="addSp delSp modSp new mod setBg">
        <pc:chgData name="Yuko Kato" userId="S::ykato@tudelft.nl::a542a053-2c6e-4020-adb3-fe6c7a4f48b8" providerId="AD" clId="Web-{044B3F45-35E2-984B-06E9-094FB48CDAD5}" dt="2023-09-09T21:58:16.645" v="17" actId="14100"/>
        <pc:sldMkLst>
          <pc:docMk/>
          <pc:sldMk cId="2318234407" sldId="279"/>
        </pc:sldMkLst>
        <pc:spChg chg="mod">
          <ac:chgData name="Yuko Kato" userId="S::ykato@tudelft.nl::a542a053-2c6e-4020-adb3-fe6c7a4f48b8" providerId="AD" clId="Web-{044B3F45-35E2-984B-06E9-094FB48CDAD5}" dt="2023-09-09T21:57:41.660" v="10" actId="20577"/>
          <ac:spMkLst>
            <pc:docMk/>
            <pc:sldMk cId="2318234407" sldId="279"/>
            <ac:spMk id="2" creationId="{C12176B7-7B19-4376-83CC-EA97356DAE8A}"/>
          </ac:spMkLst>
        </pc:spChg>
        <pc:spChg chg="del">
          <ac:chgData name="Yuko Kato" userId="S::ykato@tudelft.nl::a542a053-2c6e-4020-adb3-fe6c7a4f48b8" providerId="AD" clId="Web-{044B3F45-35E2-984B-06E9-094FB48CDAD5}" dt="2023-09-09T21:56:26.016" v="1"/>
          <ac:spMkLst>
            <pc:docMk/>
            <pc:sldMk cId="2318234407" sldId="279"/>
            <ac:spMk id="3" creationId="{9926688D-6844-CF31-0354-C3010B4DBA0A}"/>
          </ac:spMkLst>
        </pc:spChg>
        <pc:spChg chg="mod">
          <ac:chgData name="Yuko Kato" userId="S::ykato@tudelft.nl::a542a053-2c6e-4020-adb3-fe6c7a4f48b8" providerId="AD" clId="Web-{044B3F45-35E2-984B-06E9-094FB48CDAD5}" dt="2023-09-09T21:57:21.300" v="5"/>
          <ac:spMkLst>
            <pc:docMk/>
            <pc:sldMk cId="2318234407" sldId="279"/>
            <ac:spMk id="4" creationId="{38B1877B-F7FA-7523-C071-4A5A30ADD5CA}"/>
          </ac:spMkLst>
        </pc:spChg>
        <pc:spChg chg="add del">
          <ac:chgData name="Yuko Kato" userId="S::ykato@tudelft.nl::a542a053-2c6e-4020-adb3-fe6c7a4f48b8" providerId="AD" clId="Web-{044B3F45-35E2-984B-06E9-094FB48CDAD5}" dt="2023-09-09T21:57:21.300" v="5"/>
          <ac:spMkLst>
            <pc:docMk/>
            <pc:sldMk cId="2318234407" sldId="279"/>
            <ac:spMk id="9" creationId="{2A2CF069-4714-DBEB-4C4E-9D030F580DA5}"/>
          </ac:spMkLst>
        </pc:spChg>
        <pc:grpChg chg="add del">
          <ac:chgData name="Yuko Kato" userId="S::ykato@tudelft.nl::a542a053-2c6e-4020-adb3-fe6c7a4f48b8" providerId="AD" clId="Web-{044B3F45-35E2-984B-06E9-094FB48CDAD5}" dt="2023-09-09T21:57:21.300" v="5"/>
          <ac:grpSpMkLst>
            <pc:docMk/>
            <pc:sldMk cId="2318234407" sldId="279"/>
            <ac:grpSpMk id="12" creationId="{114ED94A-C85D-4CD3-4205-438D21CE6B38}"/>
          </ac:grpSpMkLst>
        </pc:grpChg>
        <pc:picChg chg="add mod ord">
          <ac:chgData name="Yuko Kato" userId="S::ykato@tudelft.nl::a542a053-2c6e-4020-adb3-fe6c7a4f48b8" providerId="AD" clId="Web-{044B3F45-35E2-984B-06E9-094FB48CDAD5}" dt="2023-09-09T21:58:16.645" v="17" actId="14100"/>
          <ac:picMkLst>
            <pc:docMk/>
            <pc:sldMk cId="2318234407" sldId="279"/>
            <ac:picMk id="5" creationId="{47629A68-7D07-CD53-6500-1374212C51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D2FE5-A545-4715-9F30-536B0A0A0AA8}" type="datetimeFigureOut"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6CFF2-9CB5-46CC-B375-31CE6FE22000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4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19739-012D-41D8-ADC5-DE3BB366D751}" type="slidenum">
              <a:rPr lang="en-NL" smtClean="0"/>
              <a:t>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9924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19739-012D-41D8-ADC5-DE3BB366D751}" type="slidenum">
              <a:rPr lang="en-NL" smtClean="0"/>
              <a:t>13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83514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6CFF2-9CB5-46CC-B375-31CE6FE2200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04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for </a:t>
            </a:r>
            <a:r>
              <a:rPr lang="en-US" dirty="0" err="1"/>
              <a:t>practionors</a:t>
            </a:r>
            <a:r>
              <a:rPr lang="en-US" dirty="0"/>
              <a:t> – real-world examples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19739-012D-41D8-ADC5-DE3BB366D751}" type="slidenum">
              <a:rPr lang="en-NL" smtClean="0"/>
              <a:t>4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32738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Possibility/ TCP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6CFF2-9CB5-46CC-B375-31CE6FE22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7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Calibri Light"/>
                    <a:ea typeface="+mn-lt"/>
                    <a:cs typeface="Calibri Light"/>
                  </a:rPr>
                  <a:t>By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+mn-lt"/>
                        <a:cs typeface="Calibri Light"/>
                      </a:rPr>
                      <m:t>𝛽</m:t>
                    </m:r>
                  </m:oMath>
                </a14:m>
                <a:r>
                  <a:rPr lang="en-US" dirty="0">
                    <a:latin typeface="Calibri Light"/>
                    <a:ea typeface="+mn-lt"/>
                    <a:cs typeface="Calibri Light"/>
                  </a:rPr>
                  <a:t>, we reduce the importance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/>
                    <a:ea typeface="+mn-lt"/>
                    <a:cs typeface="Calibri Light"/>
                  </a:rPr>
                  <a:t> and as a result, </a:t>
                </a:r>
                <a:br>
                  <a:rPr lang="en-US" dirty="0">
                    <a:latin typeface="Calibri Light"/>
                    <a:ea typeface="+mn-lt"/>
                    <a:cs typeface="Calibri Light"/>
                  </a:rPr>
                </a:br>
                <a:r>
                  <a:rPr lang="en-US" dirty="0">
                    <a:latin typeface="Calibri Light"/>
                    <a:ea typeface="+mn-lt"/>
                    <a:cs typeface="Calibri Light"/>
                  </a:rPr>
                  <a:t>increases the importance of all other examples </a:t>
                </a:r>
              </a:p>
              <a:p>
                <a:r>
                  <a:rPr lang="en-US" dirty="0"/>
                  <a:t>Remarks/ Note</a:t>
                </a:r>
                <a:endParaRPr lang="en-NL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latin typeface="Calibri Light"/>
                    <a:ea typeface="+mn-lt"/>
                    <a:cs typeface="Calibri Light"/>
                  </a:rPr>
                  <a:t>By increasing </a:t>
                </a:r>
                <a:r>
                  <a:rPr lang="en-US" b="0" i="0">
                    <a:solidFill>
                      <a:srgbClr val="0070C0"/>
                    </a:solidFill>
                    <a:latin typeface="Cambria Math" panose="02040503050406030204" pitchFamily="18" charset="0"/>
                    <a:ea typeface="+mn-lt"/>
                    <a:cs typeface="Calibri Light"/>
                  </a:rPr>
                  <a:t>𝛽</a:t>
                </a:r>
                <a:r>
                  <a:rPr lang="en-US" dirty="0">
                    <a:latin typeface="Calibri Light"/>
                    <a:ea typeface="+mn-lt"/>
                    <a:cs typeface="Calibri Light"/>
                  </a:rPr>
                  <a:t>, we reduce the importance of </a:t>
                </a:r>
                <a:r>
                  <a:rPr lang="en-US" b="0" i="0">
                    <a:latin typeface="Cambria Math" panose="02040503050406030204" pitchFamily="18" charset="0"/>
                  </a:rPr>
                  <a:t>𝜎_𝑖</a:t>
                </a:r>
                <a:r>
                  <a:rPr lang="en-US" dirty="0">
                    <a:latin typeface="Calibri Light"/>
                    <a:ea typeface="+mn-lt"/>
                    <a:cs typeface="Calibri Light"/>
                  </a:rPr>
                  <a:t> and as a result, </a:t>
                </a:r>
                <a:br>
                  <a:rPr lang="en-US" dirty="0">
                    <a:latin typeface="Calibri Light"/>
                    <a:ea typeface="+mn-lt"/>
                    <a:cs typeface="Calibri Light"/>
                  </a:rPr>
                </a:br>
                <a:r>
                  <a:rPr lang="en-US" dirty="0">
                    <a:latin typeface="Calibri Light"/>
                    <a:ea typeface="+mn-lt"/>
                    <a:cs typeface="Calibri Light"/>
                  </a:rPr>
                  <a:t>increases the importance of all other examples </a:t>
                </a:r>
              </a:p>
              <a:p>
                <a:endParaRPr lang="en-NL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19739-012D-41D8-ADC5-DE3BB366D751}" type="slidenum">
              <a:rPr lang="en-NL" smtClean="0"/>
              <a:t>7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4207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Real-world example</a:t>
            </a:r>
            <a:endParaRPr lang="en-US">
              <a:cs typeface="Calibri" panose="020F0502020204030204"/>
            </a:endParaRPr>
          </a:p>
          <a:p>
            <a:r>
              <a:rPr lang="en-US"/>
              <a:t>Current research on bridge weight limitation is based on analysis using the reliability theory (James et al. 1986; Ghosn 2000; Kim 2012), which takes into consideration the uncertainties of the bridge resistance and vehicle load effects.</a:t>
            </a:r>
          </a:p>
          <a:p>
            <a:r>
              <a:rPr lang="en-US"/>
              <a:t>file:///C:/Users/yukok/Downloads/22.State-of-the-ArtReviewontheCausesandMechanismsofBridgeCollapse.pdf</a:t>
            </a:r>
          </a:p>
          <a:p>
            <a:r>
              <a:rPr lang="en-US"/>
              <a:t>For the safety purpose, it is important to have UQ 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19739-012D-41D8-ADC5-DE3BB366D751}" type="slidenum">
              <a:rPr lang="en-NL" smtClean="0"/>
              <a:t>9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45509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Overfitting 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19739-012D-41D8-ADC5-DE3BB366D751}" type="slidenum">
              <a:rPr lang="en-NL" smtClean="0"/>
              <a:t>10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4619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params -&gt; quick overfitting, CP still can give guarantee with overfitting,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6CFF2-9CB5-46CC-B375-31CE6FE220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8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19739-012D-41D8-ADC5-DE3BB366D751}" type="slidenum">
              <a:rPr lang="en-NL" smtClean="0"/>
              <a:t>12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504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6BC5-B5F4-0079-A936-DCB424273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25F4D-AE00-DBB2-6D73-5AB5658C4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EF4E1-5C7C-2EFB-B0C7-E246C1A20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85BE5-B03F-F5B0-DAD0-1BD435F5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B4C6E-8109-0714-AF8F-F4AA16AF1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544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1680-19BB-0E46-EE97-27EDFC3D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4A6B1-9BB3-2F86-89E9-95E99AF63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C121-41DD-2516-5332-04A320E0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E527B-EBE6-023E-9669-03B10292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F8396-516C-CC72-905A-79F6CCD6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91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501CFC-C8EF-9D8B-0FB9-1CDBF5E250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6499F-D1C9-787F-1782-2567110A5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4D2B8-72B2-681B-073F-43D5B1F9C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A58D8-BE5D-51B3-D1F2-D69B4574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E70CF-4822-5041-ACEC-873177AD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86373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B755-CCB2-D880-6592-E8C487800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AEBD95-2F99-4F27-CD96-749E52BA7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A44B-4D8A-6842-0203-719A215BF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DC0A-0E3C-4F27-A171-2D81157515E1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D1C4-365C-C18A-F045-E77A530D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7AB9-1125-FE25-A50B-DC12F834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604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4C77-0E34-FC61-46A4-B547A01C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F8C48-23BA-A45A-1E6E-13FBDA65E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354FA-AA6A-0D56-B351-DFDDDEF40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8333F-E05D-4F79-B075-65A6E35320CA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39C68-A686-814A-B3A6-FDE0EFAA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DBBD-1BBA-4A44-2361-D0C69A50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16832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F067-217A-7BB0-74F0-4E345E9C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863BD-FAB3-20D4-4B32-0F3F954ED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5CE6F-AAE9-5350-A958-8F0FD4D5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B0A8-0D10-4FCF-A70C-AE1BB7E4A9CD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D792A-2996-E080-CCD5-9A8204AA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98083-3027-6963-BE60-26215368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41798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DFA38-FB7A-D9A8-62D7-D199F9AC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83D1-AEBC-1552-6026-03DA95B15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7089C-1B9B-8B49-9B16-3ACFA67D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5FAE-2F6B-CE1F-7B6E-BAC70EF4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0D54-B685-4B47-AD21-4626CD570508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465F2-6F01-0169-D026-BEE0C691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D6370-E519-A0FA-4169-5DE87CD4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12261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CBD7-2453-8DA9-0708-D37BB2A2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542EE-E247-89DA-2274-9F8D4DDE3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5257E-ADB1-C0CF-FD71-AA04D135AA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7A6D-6352-11A7-CDD4-514FA53BB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2B790-32BF-DEDA-4D39-B5405FE8E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DB85BB-39FB-533D-A089-BF3CE8FDC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88F8-997B-478F-B6C6-93EDA15659D2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E8F475-EF0B-2091-DC01-AEB7A98D3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925BE-6872-14B8-E156-FC5906AC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5923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2A6D6-CEA1-622E-F15E-745B2C148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B21BC-C434-E8A7-0DAE-2031CA82B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C684-8428-4B1F-8E49-9084A49BE054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040A2-4CF9-80E9-6748-8CD0FC2B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BB9EDA-CBB3-0C08-C1C0-2F92EFAF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68964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A870C-2796-A6F8-6A0C-E0D0280C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E84F1-2A45-432B-982B-66E688B01DA1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9343C-C7BD-A69F-08D1-6CBFFFCD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F7DB5-A865-D8CE-1C7D-9BEAF2C8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00183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35D4-2C82-E90C-C974-54ED44E6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05F6-BD8F-B87A-4219-DB902DD4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76981-2DCD-7978-CC68-79288AE58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302E7-EFAE-F41D-8E7C-CF891F9B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5181A-07EA-4EF3-8464-D00E52266882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C07D0-295C-DFD4-3A43-07FED842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FF041-E464-5734-E7BC-09F5707A8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752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1D1C8-BBF4-99EB-29F1-07EDA086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80967-08CB-F59F-C76D-4E3CABE18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CC2A-4547-3C16-F435-64FE21C1F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EB080-8F7A-B1DD-8D85-188AB643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37CDF-5C84-3CB7-DB03-00F10CB1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4111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B2DA-ECFA-5C2E-224A-981ACB1D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3F736-75EF-327C-1729-5C59B95AB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433EE-E9F9-B882-FDC7-2C22CCC3F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1DAC6-1980-7C71-A512-FDD832D9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8819-D521-4D0B-988D-AFADECCEDD7F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C603B-9040-27DF-C440-D734301E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4120E-70C9-5F8A-D3C8-E7528E56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292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43DF3-2804-24E8-FCDD-A2B05C12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FC4FB-8664-6765-6325-5F6EE3753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86806-DA08-11A8-34A4-379D86B2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37B84-B89A-4B4C-A824-EA8D582D08B1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3524-D283-A9AC-4466-607C9FF4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A272D-7799-D88A-59A0-8A7B6154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16512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815D6-1EBB-5C00-317C-23FDAB9C90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C4EC0-ACF6-0E37-5AC2-D8CB65493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4C912-649C-6012-D90F-AD9E4427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D92-CBE9-4696-A01D-D59F55ECA3F2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9F000-7D90-966B-3733-3FC42570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3BDD-85D3-B018-976B-79613367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860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A558-F564-90C7-F360-E892940F4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00C5D-3EE1-8749-5DDE-D8C3C7DC0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776CB-437D-8956-842C-0B59F135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AD82A-7F87-79D4-424B-88280595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C0993-A356-F1B3-6012-8EE2367C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570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F862-82C9-89EF-B726-5562EF1C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F5A7-CD9A-3652-900E-7067A8950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EBD3E-5312-8A96-8986-D180D9C33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F28E0-5FF5-E561-D0CC-10129442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18237-E080-C807-E6D9-DE6D9E8F2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45CFD-9B5A-B9CD-A8C4-2363ACB8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9921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AD23-E7A9-9E6B-2893-20EEFBDB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37177-11E7-47AA-E916-3EC6158D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87319-902A-E8EB-C71F-B88546BD6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35E2A-C02A-B67A-B273-0B8295DD1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008E8-B3AC-B87C-505A-103029472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8F29-A5E3-4D49-513A-F04A9B8F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A7E39F-2A3E-2DC4-CDF0-EF5263EC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3A429B-452B-B00E-ED72-8AFD375B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362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74436-9C27-7948-5E7E-248616CE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1BE3C-A1B2-A63A-0D19-B25266E5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58FCD-0B68-96D0-B400-A54BB4F8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6EEC3-15D7-D2BC-66A4-9B21EBDB3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4242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CE0BC5-B167-4D7E-F04A-BEDBF32D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D8A534-6EB6-BE67-CF0C-9B298202C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ACE15-1CDD-B192-365C-FFC305FC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660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C812-7DF9-433A-4482-B79A17C6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4E7A6-AF9B-A72E-5B78-FCF0E919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11069-AACB-E5A5-E63C-EC745E0D7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967E8-A167-A115-F944-00F3202C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43724-B338-C44F-2C21-97E4E0EDE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1860E-89DB-42B1-E834-2BBEC07B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5649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84FDC-133F-2767-4B5C-80597908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BAF9A-77FA-BDD5-5466-B902E48E6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263EE-6B98-2438-5AD1-F3F99D4EB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A3D5E-C7BB-B371-0CDE-7BBCFF001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22CA-3133-813C-41E8-F89D8B10E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051F9-574E-60D7-ACE2-430B2416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3003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9409B-0457-9E46-F1EB-22AD135F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8AE36-0D87-B042-5AFD-F40D3B271B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3DBAE-B476-A82D-A940-3918B306E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7DB7-843C-41A6-BCB1-22EECC44ACC2}" type="datetimeFigureOut">
              <a:rPr lang="en-NL" smtClean="0"/>
              <a:t>09/14/2023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B6333-CB40-ED33-4993-425AE7DBA4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6DE37-EC3F-719B-5F7A-AA74ABE11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519D-746C-4249-AC15-A95E02005F8F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542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D3DE3-2203-3310-DD7D-A85E6271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004A9-DB95-7312-5C1D-D643C9CE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01FCC-33D3-9B14-0AC8-1C179D899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5E03-089F-49F4-A10A-08B16C9B36C8}" type="datetime8">
              <a:rPr lang="en-NL" smtClean="0"/>
              <a:t>09/14/2023 08:10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78713-0B96-27B0-CD4C-2C38AD8F8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34A31-EF2C-18D2-122E-5162F5A1A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86D8-9D7E-4905-A039-D472C21581EE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9349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9C26672-4E71-EE93-3DB7-AA21F9278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  <a:t>A Review of Nonconformity Measures for Conformal Prediction in Regression</a:t>
            </a:r>
            <a:endParaRPr lang="en-NL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3101826-4986-D246-1663-10B9340E6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2000" dirty="0">
                <a:latin typeface="+mj-lt"/>
              </a:rPr>
              <a:t>COPA 2023</a:t>
            </a:r>
          </a:p>
          <a:p>
            <a:r>
              <a:rPr lang="en-US" sz="2000" dirty="0">
                <a:latin typeface="+mj-lt"/>
              </a:rPr>
              <a:t>Yuko Kato</a:t>
            </a:r>
            <a:r>
              <a:rPr lang="en-US" sz="2000" baseline="30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, David M.J. Tax</a:t>
            </a:r>
            <a:r>
              <a:rPr lang="en-US" sz="2000" baseline="30000" dirty="0">
                <a:latin typeface="+mj-lt"/>
              </a:rPr>
              <a:t>1</a:t>
            </a:r>
            <a:r>
              <a:rPr lang="en-US" sz="2000" dirty="0">
                <a:latin typeface="+mj-lt"/>
              </a:rPr>
              <a:t> and Marco Loog</a:t>
            </a:r>
            <a:r>
              <a:rPr lang="en-US" sz="2000" baseline="30000" dirty="0">
                <a:latin typeface="+mj-lt"/>
              </a:rPr>
              <a:t>2</a:t>
            </a:r>
          </a:p>
          <a:p>
            <a:r>
              <a:rPr lang="en-US" sz="1200" i="1" dirty="0">
                <a:latin typeface="+mj-lt"/>
              </a:rPr>
              <a:t>1 Delft University of Technology, Delft, The Netherlands</a:t>
            </a:r>
          </a:p>
          <a:p>
            <a:r>
              <a:rPr lang="en-US" sz="1200" i="1" dirty="0">
                <a:latin typeface="+mj-lt"/>
              </a:rPr>
              <a:t>2 Radboud University, Nijmegen, The Netherlands</a:t>
            </a:r>
            <a:endParaRPr lang="en-NL" sz="1200" i="1" baseline="30000" dirty="0"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CCBED3-A3DA-18BE-9BE6-6A24600B72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789" y="5681939"/>
            <a:ext cx="1788968" cy="10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0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460-3FFE-7876-2BEB-55BC2ECB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Challenges when choosing NCM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113A-88D4-E741-406F-682127D8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10</a:t>
            </a:fld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154A-7804-6076-E4AA-A854F798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B5DCD4-9E56-46C9-FE1E-3E24773F5D82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E4A2D48-EA69-CC58-A86A-CC229FB99459}"/>
              </a:ext>
            </a:extLst>
          </p:cNvPr>
          <p:cNvSpPr txBox="1"/>
          <p:nvPr/>
        </p:nvSpPr>
        <p:spPr>
          <a:xfrm>
            <a:off x="1046316" y="1498722"/>
            <a:ext cx="945211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0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Efficiency: 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No clear indication how normalized NCM (</a:t>
            </a:r>
            <a:r>
              <a:rPr lang="en-US" sz="16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#2 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and </a:t>
            </a:r>
            <a:r>
              <a:rPr lang="en-US" sz="16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#3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) choice 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influences efficiency (even though studies do show improved efficiency)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Therefore, at this moment, it is difficult to conclude which 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NCMs shows improved efficiency of the prediction intervals 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under specific conditions</a:t>
            </a:r>
          </a:p>
          <a:p>
            <a:pPr>
              <a:buFont typeface="Arial"/>
              <a:buChar char="•"/>
            </a:pPr>
            <a:endParaRPr lang="en-US" sz="2000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Validity: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Although guaranteed validity using normalized NCMs (</a:t>
            </a:r>
            <a:r>
              <a:rPr lang="en-US" sz="16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#2 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and </a:t>
            </a:r>
            <a:r>
              <a:rPr lang="en-US" sz="16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#3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) and 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quantile-based NCM (</a:t>
            </a:r>
            <a:r>
              <a:rPr lang="en-US" sz="16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#4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) is shown empirically, a more detailed 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theoretical understanding is required. </a:t>
            </a:r>
            <a:endParaRPr lang="en-US" sz="2000" dirty="0">
              <a:latin typeface="Calibri Light"/>
              <a:ea typeface="+mn-lt"/>
              <a:cs typeface="Calibri Ligh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In particular, specific knowledge on NCM performance, 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in case when parameters are to be extensively tuned 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on the training data, is currently lacking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0E1C2C57-DB1B-6A4B-52FC-24499A6D3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961" y="1814649"/>
            <a:ext cx="3399268" cy="340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40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A1540-73B8-1529-437B-C519966D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11</a:t>
            </a:fld>
            <a:endParaRPr lang="en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83CB90-090C-DA41-AAB2-59F84E8B561C}"/>
              </a:ext>
            </a:extLst>
          </p:cNvPr>
          <p:cNvSpPr txBox="1"/>
          <p:nvPr/>
        </p:nvSpPr>
        <p:spPr>
          <a:xfrm>
            <a:off x="1046316" y="1523071"/>
            <a:ext cx="9290002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/>
              <a:ea typeface="+mn-l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For normalized NCMs</a:t>
            </a:r>
            <a:r>
              <a:rPr lang="en-US" sz="1800" dirty="0">
                <a:latin typeface="Calibri Light"/>
                <a:ea typeface="+mn-lt"/>
                <a:cs typeface="Calibri Light"/>
              </a:rPr>
              <a:t> (</a:t>
            </a:r>
            <a:r>
              <a:rPr lang="en-US" sz="18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#2 </a:t>
            </a:r>
            <a:r>
              <a:rPr lang="en-US" sz="1800" dirty="0">
                <a:latin typeface="Calibri Light"/>
                <a:ea typeface="+mn-lt"/>
                <a:cs typeface="Calibri Light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#3</a:t>
            </a:r>
            <a:r>
              <a:rPr lang="en-US" sz="1800" dirty="0">
                <a:latin typeface="Calibri Light"/>
                <a:ea typeface="+mn-lt"/>
                <a:cs typeface="Calibri Light"/>
              </a:rPr>
              <a:t>)</a:t>
            </a:r>
            <a:r>
              <a:rPr lang="en-US" dirty="0">
                <a:latin typeface="Calibri Light"/>
                <a:ea typeface="+mn-lt"/>
                <a:cs typeface="Calibri Light"/>
              </a:rPr>
              <a:t>, increasing the number of parameters 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may result in increased interval variability (impacting validity).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/>
              <a:ea typeface="+mn-l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Trade-off between validity and efficiency with respect 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to the additional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 Light"/>
              <a:ea typeface="+mn-l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Furthermore, it is interesting to investigate whether it is 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possible to draw a parallel between validity-efficiency 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trade-off and the well-known bias-variance trade-off</a:t>
            </a:r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1ABA48-E2B5-81E9-5E2D-0AAF02A4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/>
              <a:t>Challenges when choosing NCM cont’d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E3FFDA-CCD2-72E1-3B77-06C2D7208C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ECB63CE-BE3C-68E9-E756-54A36E727B0D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>
            <a:extLst>
              <a:ext uri="{FF2B5EF4-FFF2-40B4-BE49-F238E27FC236}">
                <a16:creationId xmlns:a16="http://schemas.microsoft.com/office/drawing/2014/main" id="{AFF7F1B8-F099-3EDE-4D0C-35A131776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961" y="1814649"/>
            <a:ext cx="3399268" cy="3402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61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460-3FFE-7876-2BEB-55BC2ECB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Factors influencing the choice for NCM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113A-88D4-E741-406F-682127D8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12</a:t>
            </a:fld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154A-7804-6076-E4AA-A854F79802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B5DCD4-9E56-46C9-FE1E-3E24773F5D82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F40F25-F5AD-30F2-107F-65CDB66A0A95}"/>
              </a:ext>
            </a:extLst>
          </p:cNvPr>
          <p:cNvSpPr txBox="1"/>
          <p:nvPr/>
        </p:nvSpPr>
        <p:spPr>
          <a:xfrm>
            <a:off x="1074890" y="4081515"/>
            <a:ext cx="9425940" cy="1123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Optimal NCM dependent on the context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j-lt"/>
              </a:rPr>
              <a:t>The choice of NCM – or development of a new NCM for that matter – </a:t>
            </a:r>
            <a:br>
              <a:rPr lang="en-US" sz="1600" dirty="0">
                <a:latin typeface="+mj-lt"/>
              </a:rPr>
            </a:br>
            <a:r>
              <a:rPr lang="en-US" sz="1600" dirty="0">
                <a:latin typeface="+mj-lt"/>
              </a:rPr>
              <a:t>has to be done mainly based on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+mj-lt"/>
              </a:rPr>
              <a:t>Utilizing information from domain knowledge or previous experiments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CAB3B3-9F67-96EC-FEAA-5A8547853631}"/>
              </a:ext>
            </a:extLst>
          </p:cNvPr>
          <p:cNvSpPr txBox="1"/>
          <p:nvPr/>
        </p:nvSpPr>
        <p:spPr>
          <a:xfrm>
            <a:off x="1045084" y="1806756"/>
            <a:ext cx="609458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Domain knowledge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Data size, noise type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endParaRPr lang="en-US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Conformal prediction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How to split data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Underlying algorithm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Choosing NCM (Model agnostic/ dependent)</a:t>
            </a:r>
          </a:p>
        </p:txBody>
      </p:sp>
    </p:spTree>
    <p:extLst>
      <p:ext uri="{BB962C8B-B14F-4D97-AF65-F5344CB8AC3E}">
        <p14:creationId xmlns:p14="http://schemas.microsoft.com/office/powerpoint/2010/main" val="2216671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460-3FFE-7876-2BEB-55BC2ECB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Conclusion 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113A-88D4-E741-406F-682127D8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13</a:t>
            </a:fld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154A-7804-6076-E4AA-A854F798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B5DCD4-9E56-46C9-FE1E-3E24773F5D82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F5599BA-0560-220F-1625-79964D543F76}"/>
              </a:ext>
            </a:extLst>
          </p:cNvPr>
          <p:cNvSpPr txBox="1"/>
          <p:nvPr/>
        </p:nvSpPr>
        <p:spPr>
          <a:xfrm>
            <a:off x="1046317" y="1597278"/>
            <a:ext cx="590854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Promising results obtained in literature using 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Several NCMs show good performance, although</a:t>
            </a:r>
            <a:br>
              <a:rPr lang="en-US" sz="1800" dirty="0">
                <a:latin typeface="+mj-lt"/>
                <a:ea typeface="+mn-lt"/>
                <a:cs typeface="+mn-lt"/>
              </a:rPr>
            </a:br>
            <a:r>
              <a:rPr lang="en-US" sz="1800" dirty="0">
                <a:latin typeface="+mj-lt"/>
                <a:ea typeface="+mn-lt"/>
                <a:cs typeface="+mn-lt"/>
              </a:rPr>
              <a:t>some aspects require more in-depth assessment </a:t>
            </a:r>
            <a:br>
              <a:rPr lang="en-US" sz="1800" dirty="0">
                <a:latin typeface="+mj-lt"/>
                <a:ea typeface="+mn-lt"/>
                <a:cs typeface="+mn-lt"/>
              </a:rPr>
            </a:br>
            <a:r>
              <a:rPr lang="en-US" sz="1800" dirty="0">
                <a:latin typeface="+mj-lt"/>
                <a:ea typeface="+mn-lt"/>
                <a:cs typeface="+mn-lt"/>
              </a:rPr>
              <a:t>of the advantages and disadvantages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ea typeface="+mn-lt"/>
                <a:cs typeface="+mn-lt"/>
              </a:rPr>
              <a:t>We believe that this is an important step towards a</a:t>
            </a:r>
            <a:br>
              <a:rPr lang="en-US" sz="1800" dirty="0">
                <a:latin typeface="+mj-lt"/>
                <a:ea typeface="+mn-lt"/>
                <a:cs typeface="+mn-lt"/>
              </a:rPr>
            </a:br>
            <a:r>
              <a:rPr lang="en-US" sz="1800" dirty="0">
                <a:latin typeface="+mj-lt"/>
                <a:ea typeface="+mn-lt"/>
                <a:cs typeface="+mn-lt"/>
              </a:rPr>
              <a:t>broader adoption of CP across different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+mj-lt"/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It is time to shift our attention to NCM more, particularly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the development and study of NCMs under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different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CD523C6-038D-497F-B3B2-CD0FD7AE858F}"/>
              </a:ext>
            </a:extLst>
          </p:cNvPr>
          <p:cNvSpPr txBox="1"/>
          <p:nvPr/>
        </p:nvSpPr>
        <p:spPr>
          <a:xfrm>
            <a:off x="7174075" y="4917152"/>
            <a:ext cx="4103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+mj-lt"/>
              </a:rPr>
              <a:t>https://www.npr.org/sections/thesalt/2017/01/30/511204977/a-sip-of-history-the-hidden-wine-cellars-under-the-brooklyn-bridge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3664C5-810C-40F5-F0D9-4904549B2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757" y="1940315"/>
            <a:ext cx="3974214" cy="28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82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C5D721-71DC-7CBC-E46E-AE888D30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14</a:t>
            </a:fld>
            <a:endParaRPr lang="en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B505366-9254-A83F-8118-6ABC2CC473C5}"/>
              </a:ext>
            </a:extLst>
          </p:cNvPr>
          <p:cNvSpPr txBox="1"/>
          <p:nvPr/>
        </p:nvSpPr>
        <p:spPr>
          <a:xfrm flipH="1">
            <a:off x="4094393" y="2712203"/>
            <a:ext cx="400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2690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460-3FFE-7876-2BEB-55BC2ECB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Rational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113A-88D4-E741-406F-682127D8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2</a:t>
            </a:fld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154A-7804-6076-E4AA-A854F798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B5DCD4-9E56-46C9-FE1E-3E24773F5D82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51566-BC82-0A18-F189-BFCC7EE1D788}"/>
              </a:ext>
            </a:extLst>
          </p:cNvPr>
          <p:cNvSpPr>
            <a:spLocks noGrp="1"/>
          </p:cNvSpPr>
          <p:nvPr/>
        </p:nvSpPr>
        <p:spPr>
          <a:xfrm>
            <a:off x="1046315" y="1832605"/>
            <a:ext cx="8502533" cy="2966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Uncertainty quantification (UQ): </a:t>
            </a:r>
            <a:r>
              <a:rPr lang="en-US" sz="1800" dirty="0">
                <a:latin typeface="Calibri Light"/>
                <a:ea typeface="+mn-lt"/>
                <a:cs typeface="Calibri Light"/>
              </a:rPr>
              <a:t>Estimating and quantifying </a:t>
            </a:r>
            <a:br>
              <a:rPr lang="en-US" sz="1800" dirty="0">
                <a:latin typeface="Calibri Light"/>
                <a:ea typeface="+mn-lt"/>
                <a:cs typeface="Calibri Light"/>
              </a:rPr>
            </a:br>
            <a:r>
              <a:rPr lang="en-US" sz="1800" dirty="0">
                <a:latin typeface="Calibri Light"/>
                <a:ea typeface="+mn-lt"/>
                <a:cs typeface="Calibri Light"/>
              </a:rPr>
              <a:t>uncertainty of models to assess the quality of the predictions</a:t>
            </a:r>
          </a:p>
          <a:p>
            <a:endParaRPr lang="en-US" sz="1800" dirty="0">
              <a:latin typeface="Calibri Light"/>
              <a:ea typeface="+mn-lt"/>
              <a:cs typeface="Calibri Light"/>
            </a:endParaRPr>
          </a:p>
          <a:p>
            <a:r>
              <a:rPr lang="en-US" sz="1800" dirty="0">
                <a:latin typeface="Calibri Light"/>
                <a:ea typeface="+mn-lt"/>
                <a:cs typeface="Calibri Light"/>
              </a:rPr>
              <a:t>Popular approach: </a:t>
            </a:r>
            <a:r>
              <a:rPr lang="en-US" sz="18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Bayesian Neural Network </a:t>
            </a:r>
            <a:br>
              <a:rPr lang="en-US" sz="18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</a:br>
            <a:r>
              <a:rPr lang="en-US" sz="1800" dirty="0">
                <a:latin typeface="Calibri Light"/>
                <a:ea typeface="+mn-lt"/>
                <a:cs typeface="Calibri Light"/>
              </a:rPr>
              <a:t>(however, requires prior distribution)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The question arises whether the estimated uncertainty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 is reliable or not (depending on the quality of prior distribution)</a:t>
            </a:r>
          </a:p>
          <a:p>
            <a:endParaRPr lang="en-US" sz="1800" dirty="0">
              <a:latin typeface="Calibri" panose="020F0502020204030204"/>
              <a:ea typeface="+mn-lt"/>
              <a:cs typeface="Calibri" panose="020F0502020204030204"/>
            </a:endParaRPr>
          </a:p>
          <a:p>
            <a:r>
              <a:rPr lang="en-US" sz="18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Conformal prediction</a:t>
            </a:r>
            <a:r>
              <a:rPr lang="en-US" sz="1800" dirty="0">
                <a:solidFill>
                  <a:srgbClr val="0070C0"/>
                </a:solidFill>
                <a:latin typeface="Calibri Light"/>
                <a:cs typeface="Calibri Light"/>
              </a:rPr>
              <a:t> </a:t>
            </a:r>
            <a:r>
              <a:rPr lang="en-US" sz="1800" dirty="0">
                <a:latin typeface="Calibri Light"/>
                <a:cs typeface="Calibri Light"/>
              </a:rPr>
              <a:t>provides distribution-free UQ </a:t>
            </a:r>
            <a:br>
              <a:rPr lang="en-US" sz="1800" dirty="0">
                <a:latin typeface="Calibri Light"/>
                <a:cs typeface="Calibri Light"/>
              </a:rPr>
            </a:br>
            <a:r>
              <a:rPr lang="en-US" sz="1800" dirty="0">
                <a:latin typeface="Calibri Light"/>
                <a:cs typeface="Calibri Light"/>
              </a:rPr>
              <a:t>under minimal assumptions (data are exchangeable) 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9114FF-8BB4-0892-6092-0E5E02365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605" y="1736555"/>
            <a:ext cx="4020929" cy="329054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371CE5F-2AED-23C4-3CFD-06D4631C1398}"/>
              </a:ext>
            </a:extLst>
          </p:cNvPr>
          <p:cNvSpPr txBox="1"/>
          <p:nvPr/>
        </p:nvSpPr>
        <p:spPr>
          <a:xfrm>
            <a:off x="7538957" y="5072965"/>
            <a:ext cx="410357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+mj-lt"/>
              </a:rPr>
              <a:t>https://www.britannica.com/topic/Tacoma-Narrows-Bridge</a:t>
            </a:r>
          </a:p>
        </p:txBody>
      </p:sp>
    </p:spTree>
    <p:extLst>
      <p:ext uri="{BB962C8B-B14F-4D97-AF65-F5344CB8AC3E}">
        <p14:creationId xmlns:p14="http://schemas.microsoft.com/office/powerpoint/2010/main" val="270591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76B7-7B19-4376-83CC-EA97356D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cs typeface="Calibri Light"/>
              </a:rPr>
              <a:t>Conformal prediction (CP)  in a regression setting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629A68-7D07-CD53-6500-1374212C5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53569" y="1778001"/>
            <a:ext cx="4533616" cy="40962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1877B-F7FA-7523-C071-4A5A30AD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4783"/>
            <a:ext cx="2743200" cy="365125"/>
          </a:xfrm>
        </p:spPr>
        <p:txBody>
          <a:bodyPr/>
          <a:lstStyle/>
          <a:p>
            <a:fld id="{D05A86D8-9D7E-4905-A039-D472C21581EE}" type="slidenum">
              <a:rPr lang="en-NL" smtClean="0"/>
              <a:t>3</a:t>
            </a:fld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68535-8CA1-6D6E-87E5-92790F2E7B97}"/>
              </a:ext>
            </a:extLst>
          </p:cNvPr>
          <p:cNvSpPr txBox="1"/>
          <p:nvPr/>
        </p:nvSpPr>
        <p:spPr>
          <a:xfrm>
            <a:off x="1046315" y="1807527"/>
            <a:ext cx="929706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Validity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cs typeface="Arial"/>
              </a:rPr>
              <a:t>Prediction interval covers the true response </a:t>
            </a:r>
            <a:br>
              <a:rPr lang="en-US" sz="1600" dirty="0">
                <a:latin typeface="Calibri Light"/>
                <a:cs typeface="Arial"/>
              </a:rPr>
            </a:br>
            <a:r>
              <a:rPr lang="en-US" sz="1600" dirty="0">
                <a:latin typeface="Calibri Light"/>
                <a:cs typeface="Arial"/>
              </a:rPr>
              <a:t>with a pre-specified probability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Efficiency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The average length of the prediction intervals</a:t>
            </a:r>
          </a:p>
          <a:p>
            <a:pPr lvl="1"/>
            <a:endParaRPr lang="en-US" dirty="0">
              <a:latin typeface="Calibri Light"/>
              <a:ea typeface="+mn-lt"/>
              <a:cs typeface="Calibri Ligh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Aim: Retain validity and maximize efficiency</a:t>
            </a:r>
          </a:p>
          <a:p>
            <a:pPr algn="l"/>
            <a:endParaRPr lang="en-US" dirty="0">
              <a:latin typeface="Calibri Light"/>
              <a:ea typeface="+mn-lt"/>
              <a:cs typeface="Calibri Light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1839A8-EC87-C401-834F-F63D2E30C3FE}"/>
              </a:ext>
            </a:extLst>
          </p:cNvPr>
          <p:cNvSpPr txBox="1"/>
          <p:nvPr/>
        </p:nvSpPr>
        <p:spPr>
          <a:xfrm>
            <a:off x="7505054" y="6122779"/>
            <a:ext cx="31083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libri Light"/>
                <a:cs typeface="Arial"/>
              </a:rPr>
              <a:t>NCM = Nonconformity measure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82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460-3FFE-7876-2BEB-55BC2ECB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Calibri Light"/>
              </a:rPr>
              <a:t>Motivation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113A-88D4-E741-406F-682127D8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4</a:t>
            </a:fld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154A-7804-6076-E4AA-A854F798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B5DCD4-9E56-46C9-FE1E-3E24773F5D82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D55C37-1587-BE74-CE7E-CBD4C48D5D2F}"/>
              </a:ext>
            </a:extLst>
          </p:cNvPr>
          <p:cNvSpPr txBox="1"/>
          <p:nvPr/>
        </p:nvSpPr>
        <p:spPr>
          <a:xfrm>
            <a:off x="1046315" y="1797677"/>
            <a:ext cx="10716689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An important aspect of CP is </a:t>
            </a:r>
            <a:r>
              <a:rPr lang="en-US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nonconformity measure </a:t>
            </a:r>
            <a:r>
              <a:rPr lang="en-US" dirty="0">
                <a:latin typeface="Calibri Light"/>
                <a:ea typeface="+mn-lt"/>
                <a:cs typeface="Calibri Light"/>
              </a:rPr>
              <a:t>(NCM)</a:t>
            </a:r>
          </a:p>
          <a:p>
            <a:endParaRPr lang="en-US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The usefulness of the predictive confidence highly depends on the choice of the NCM</a:t>
            </a:r>
            <a:r>
              <a:rPr lang="pt-BR" b="0" i="0" u="none" strike="noStrike" baseline="0" dirty="0">
                <a:solidFill>
                  <a:srgbClr val="000000"/>
                </a:solidFill>
                <a:latin typeface="CMR10"/>
              </a:rPr>
              <a:t> </a:t>
            </a:r>
            <a:br>
              <a:rPr lang="pt-BR" b="0" i="0" u="none" strike="noStrike" baseline="0" dirty="0">
                <a:solidFill>
                  <a:srgbClr val="000000"/>
                </a:solidFill>
                <a:latin typeface="CMR10"/>
              </a:rPr>
            </a:br>
            <a:r>
              <a:rPr lang="pt-BR" dirty="0">
                <a:latin typeface="Calibri Light"/>
                <a:ea typeface="+mn-lt"/>
                <a:cs typeface="Calibri Light"/>
              </a:rPr>
              <a:t>(</a:t>
            </a:r>
            <a:r>
              <a:rPr lang="pt-BR" i="1" dirty="0">
                <a:latin typeface="Calibri Light"/>
                <a:ea typeface="+mn-lt"/>
                <a:cs typeface="Calibri Light"/>
              </a:rPr>
              <a:t>Angelopoulos and Bates, 2021; Papadopoulos, 2008</a:t>
            </a:r>
            <a:r>
              <a:rPr lang="pt-BR" dirty="0">
                <a:latin typeface="Calibri Light"/>
                <a:ea typeface="+mn-lt"/>
                <a:cs typeface="Calibri Light"/>
              </a:rPr>
              <a:t>)</a:t>
            </a:r>
          </a:p>
          <a:p>
            <a:endParaRPr lang="en-US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Some variants of NCM have been developed, 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however the same NCM tends to be chosen in papers</a:t>
            </a:r>
          </a:p>
          <a:p>
            <a:endParaRPr lang="en-US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In this paper…</a:t>
            </a:r>
          </a:p>
          <a:p>
            <a:pPr lvl="1"/>
            <a:r>
              <a:rPr lang="en-US" dirty="0">
                <a:latin typeface="Calibri Light"/>
                <a:ea typeface="+mn-lt"/>
                <a:cs typeface="Calibri Light"/>
              </a:rPr>
              <a:t>analyze existing NCM (“</a:t>
            </a:r>
            <a:r>
              <a:rPr lang="en-US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absolute-error based</a:t>
            </a:r>
            <a:r>
              <a:rPr lang="en-US" dirty="0">
                <a:latin typeface="Calibri Light"/>
                <a:ea typeface="+mn-lt"/>
                <a:cs typeface="Calibri Light"/>
              </a:rPr>
              <a:t>” and “</a:t>
            </a:r>
            <a:r>
              <a:rPr lang="en-US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quantile-based</a:t>
            </a:r>
            <a:r>
              <a:rPr lang="en-US" dirty="0">
                <a:latin typeface="Calibri Light"/>
                <a:ea typeface="+mn-lt"/>
                <a:cs typeface="Calibri Light"/>
              </a:rPr>
              <a:t>”) </a:t>
            </a:r>
          </a:p>
          <a:p>
            <a:pPr lvl="1"/>
            <a:r>
              <a:rPr lang="en-US" dirty="0">
                <a:latin typeface="Calibri Light"/>
                <a:ea typeface="+mn-lt"/>
                <a:cs typeface="Calibri Light"/>
              </a:rPr>
              <a:t>by assessing how they work, motivation to use them and possible advantages/ issues</a:t>
            </a:r>
            <a:endParaRPr lang="en-US" dirty="0">
              <a:cs typeface="Calibri"/>
            </a:endParaRPr>
          </a:p>
          <a:p>
            <a:pPr>
              <a:buFont typeface="Arial"/>
              <a:buChar char="•"/>
            </a:pPr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538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9AC6-22F6-E851-EC0A-873A7AD4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cs typeface="Calibri Light"/>
              </a:rPr>
              <a:t>Absolute error-based NCM </a:t>
            </a:r>
            <a:r>
              <a:rPr lang="en-US" sz="3200">
                <a:solidFill>
                  <a:srgbClr val="0070C0"/>
                </a:solidFill>
                <a:cs typeface="Calibri Light"/>
              </a:rPr>
              <a:t>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26EA8-F7E7-6D98-0C3B-F2D04E88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5</a:t>
            </a:fld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C80DF-CE3D-730E-16CE-4BB442950D55}"/>
                  </a:ext>
                </a:extLst>
              </p:cNvPr>
              <p:cNvSpPr txBox="1"/>
              <p:nvPr/>
            </p:nvSpPr>
            <p:spPr>
              <a:xfrm>
                <a:off x="1046315" y="1800390"/>
                <a:ext cx="7996989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 Light"/>
                    <a:ea typeface="+mn-lt"/>
                    <a:cs typeface="Calibri Light"/>
                  </a:rPr>
                  <a:t>The absolute value of the difference between the prediction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+mn-lt"/>
                            <a:cs typeface="Calibri Light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+mn-lt"/>
                                <a:cs typeface="Calibri Light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+mn-lt"/>
                                <a:cs typeface="Calibri Light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+mn-lt"/>
                            <a:cs typeface="Calibri Light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+mn-lt"/>
                        <a:cs typeface="Calibri Light"/>
                      </a:rPr>
                      <m:t> </m:t>
                    </m:r>
                  </m:oMath>
                </a14:m>
                <a:r>
                  <a:rPr lang="en-US" dirty="0">
                    <a:latin typeface="Calibri Light"/>
                    <a:ea typeface="+mn-lt"/>
                    <a:cs typeface="Calibri Light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+mn-lt"/>
                            <a:cs typeface="Calibri Light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+mn-lt"/>
                            <a:cs typeface="Calibri Light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+mn-lt"/>
                            <a:cs typeface="Calibri Ligh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/>
                    <a:ea typeface="+mn-lt"/>
                    <a:cs typeface="Calibri Ligh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+mn-lt"/>
                            <a:cs typeface="Calibri Light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+mn-lt"/>
                            <a:cs typeface="Calibri Light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+mn-lt"/>
                            <a:cs typeface="Calibri Light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latin typeface="Calibri Light"/>
                  <a:ea typeface="+mn-lt"/>
                  <a:cs typeface="Calibri Ligh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33C80DF-CE3D-730E-16CE-4BB442950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15" y="1800390"/>
                <a:ext cx="7996989" cy="369332"/>
              </a:xfrm>
              <a:prstGeom prst="rect">
                <a:avLst/>
              </a:prstGeom>
              <a:blipFill>
                <a:blip r:embed="rId3"/>
                <a:stretch>
                  <a:fillRect l="-53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A4F9059-A896-9759-60E4-007A61D185D2}"/>
              </a:ext>
            </a:extLst>
          </p:cNvPr>
          <p:cNvSpPr txBox="1"/>
          <p:nvPr/>
        </p:nvSpPr>
        <p:spPr>
          <a:xfrm>
            <a:off x="1046315" y="3315960"/>
            <a:ext cx="10136292" cy="19236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Advantages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Straight-forward to use in regression setting</a:t>
            </a:r>
          </a:p>
          <a:p>
            <a:endParaRPr lang="en-US" sz="1900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Note: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The same length of prediction intervals for all test examples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potentially reduces the efficiency of conformal prediction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(based on context, this could be problematic)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831A3-BCA2-488B-1738-9CC5805A6FE3}"/>
                  </a:ext>
                </a:extLst>
              </p:cNvPr>
              <p:cNvSpPr txBox="1"/>
              <p:nvPr/>
            </p:nvSpPr>
            <p:spPr>
              <a:xfrm>
                <a:off x="5327744" y="2588952"/>
                <a:ext cx="15365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+mn-lt"/>
                                  <a:cs typeface="Calibri Light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+mn-lt"/>
                                      <a:cs typeface="Calibri Light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+mn-lt"/>
                                      <a:cs typeface="Calibri Light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+mn-lt"/>
                                  <a:cs typeface="Calibri Light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nl-NL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831A3-BCA2-488B-1738-9CC5805A6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744" y="2588952"/>
                <a:ext cx="1536511" cy="307777"/>
              </a:xfrm>
              <a:prstGeom prst="rect">
                <a:avLst/>
              </a:prstGeom>
              <a:blipFill>
                <a:blip r:embed="rId4"/>
                <a:stretch>
                  <a:fillRect l="-1984" t="-24000" r="-13889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BD8E3DA7-E8AA-EC62-E84D-69C81D5921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BC6CF0-26FC-1553-5BFD-C08B8DA85E15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39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26EA8-F7E7-6D98-0C3B-F2D04E88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6</a:t>
            </a:fld>
            <a:endParaRPr lang="en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3A62DD-706E-C4C0-2E33-81FA24D54AF8}"/>
                  </a:ext>
                </a:extLst>
              </p:cNvPr>
              <p:cNvSpPr txBox="1"/>
              <p:nvPr/>
            </p:nvSpPr>
            <p:spPr>
              <a:xfrm>
                <a:off x="1046315" y="3560382"/>
                <a:ext cx="10610762" cy="241604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 Light"/>
                    <a:ea typeface="+mn-lt"/>
                    <a:cs typeface="Calibri Light"/>
                  </a:rPr>
                  <a:t>Advantages: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Calibri Light"/>
                    <a:ea typeface="+mn-lt"/>
                    <a:cs typeface="Calibri Light"/>
                  </a:rPr>
                  <a:t>Length of prediction intervals will be proportional to the predicted </a:t>
                </a:r>
                <a:br>
                  <a:rPr lang="en-US" sz="1600" dirty="0">
                    <a:latin typeface="Calibri Light"/>
                    <a:ea typeface="+mn-lt"/>
                    <a:cs typeface="Calibri Light"/>
                  </a:rPr>
                </a:br>
                <a:r>
                  <a:rPr lang="en-US" sz="1600" dirty="0">
                    <a:latin typeface="Calibri Light"/>
                    <a:ea typeface="+mn-lt"/>
                    <a:cs typeface="Calibri Light"/>
                  </a:rPr>
                  <a:t>accuracy of the underlying method at the new example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900" dirty="0">
                  <a:latin typeface="Calibri Light"/>
                  <a:ea typeface="+mn-lt"/>
                  <a:cs typeface="Calibri Ligh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Calibri Light"/>
                    <a:ea typeface="+mn-lt"/>
                    <a:cs typeface="Calibri Light"/>
                  </a:rPr>
                  <a:t>Note: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Calibri Light"/>
                    <a:ea typeface="+mn-lt"/>
                    <a:cs typeface="Calibri Light"/>
                  </a:rPr>
                  <a:t>The underlying model is retrained on the pairs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  <a:ea typeface="+mn-lt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+mn-lt"/>
                          </a:rPr>
                        </m:ctrlPr>
                      </m:sSubPr>
                      <m:e>
                        <m:r>
                          <a:rPr lang="en-US" sz="1600">
                            <a:latin typeface="Cambria Math" panose="02040503050406030204" pitchFamily="18" charset="0"/>
                            <a:ea typeface="+mn-lt"/>
                          </a:rPr>
                          <m:t>𝑥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ea typeface="+mn-lt"/>
                          </a:rPr>
                          <m:t>𝑖</m:t>
                        </m:r>
                      </m:sub>
                    </m:sSub>
                    <m:r>
                      <a:rPr lang="en-US" sz="1600">
                        <a:latin typeface="Cambria Math" panose="02040503050406030204" pitchFamily="18" charset="0"/>
                        <a:ea typeface="+mn-lt"/>
                      </a:rPr>
                      <m:t> ,</m:t>
                    </m:r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  <a:ea typeface="+mn-lt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+mn-lt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+mn-lt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+mn-lt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+mn-lt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+mn-lt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+mn-lt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1600">
                                    <a:latin typeface="Cambria Math" panose="02040503050406030204" pitchFamily="18" charset="0"/>
                                    <a:ea typeface="+mn-lt"/>
                                  </a:rPr>
                                  <m:t> − 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+mn-lt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  <a:ea typeface="+mn-lt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600">
                                            <a:latin typeface="Cambria Math" panose="02040503050406030204" pitchFamily="18" charset="0"/>
                                            <a:ea typeface="+mn-lt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600">
                                        <a:latin typeface="Cambria Math" panose="02040503050406030204" pitchFamily="18" charset="0"/>
                                        <a:ea typeface="+mn-lt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sz="1600" b="0" i="0" smtClean="0">
                        <a:latin typeface="Cambria Math" panose="02040503050406030204" pitchFamily="18" charset="0"/>
                        <a:ea typeface="+mn-lt"/>
                      </a:rPr>
                      <m:t>)</m:t>
                    </m:r>
                  </m:oMath>
                </a14:m>
                <a:r>
                  <a:rPr lang="en-US" sz="1600" dirty="0">
                    <a:latin typeface="Calibri Light"/>
                    <a:ea typeface="+mn-lt"/>
                    <a:cs typeface="Calibri Light"/>
                  </a:rPr>
                  <a:t> ,</a:t>
                </a:r>
                <a:br>
                  <a:rPr lang="en-US" sz="1600" dirty="0">
                    <a:latin typeface="Calibri Light"/>
                    <a:ea typeface="+mn-lt"/>
                    <a:cs typeface="Calibri Light"/>
                  </a:rPr>
                </a:br>
                <a:r>
                  <a:rPr lang="en-US" sz="1600" dirty="0">
                    <a:latin typeface="Calibri Light"/>
                    <a:ea typeface="+mn-lt"/>
                    <a:cs typeface="Calibri Light"/>
                  </a:rPr>
                  <a:t>these models do not necessarily have to be the same</a:t>
                </a:r>
              </a:p>
              <a:p>
                <a:pPr marL="800100" lvl="1" indent="-342900">
                  <a:buFont typeface="Courier New" panose="02070309020205020404" pitchFamily="49" charset="0"/>
                  <a:buChar char="o"/>
                </a:pPr>
                <a:r>
                  <a:rPr lang="en-US" sz="1600" dirty="0">
                    <a:latin typeface="Calibri Light"/>
                    <a:ea typeface="+mn-lt"/>
                    <a:cs typeface="Calibri Light"/>
                  </a:rPr>
                  <a:t>This results in additional variability in NCM, </a:t>
                </a:r>
                <a:br>
                  <a:rPr lang="en-US" sz="1600" dirty="0">
                    <a:latin typeface="Calibri Light"/>
                    <a:ea typeface="+mn-lt"/>
                    <a:cs typeface="Calibri Light"/>
                  </a:rPr>
                </a:br>
                <a:r>
                  <a:rPr lang="en-US" sz="1600" dirty="0">
                    <a:latin typeface="Calibri Light"/>
                    <a:ea typeface="+mn-lt"/>
                    <a:cs typeface="Calibri Light"/>
                  </a:rPr>
                  <a:t>thus this measure may not be well suited for TCP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3A62DD-706E-C4C0-2E33-81FA24D54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15" y="3560382"/>
                <a:ext cx="10610762" cy="2416046"/>
              </a:xfrm>
              <a:prstGeom prst="rect">
                <a:avLst/>
              </a:prstGeom>
              <a:blipFill>
                <a:blip r:embed="rId3"/>
                <a:stretch>
                  <a:fillRect l="-402" t="-1263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D9FDB2ED-0025-AA9D-677C-3A16DC0DA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cs typeface="Calibri Light"/>
              </a:rPr>
              <a:t>Absolute error-based NCM </a:t>
            </a:r>
            <a:r>
              <a:rPr lang="en-US" sz="3200">
                <a:solidFill>
                  <a:srgbClr val="0070C0"/>
                </a:solidFill>
                <a:cs typeface="Calibri Light"/>
              </a:rPr>
              <a:t>#2</a:t>
            </a:r>
            <a:endParaRPr lang="en-US" sz="3200">
              <a:cs typeface="Calibri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328C9-4CD0-3979-2632-FA2A8AB39390}"/>
              </a:ext>
            </a:extLst>
          </p:cNvPr>
          <p:cNvSpPr txBox="1"/>
          <p:nvPr/>
        </p:nvSpPr>
        <p:spPr>
          <a:xfrm>
            <a:off x="1045084" y="1806756"/>
            <a:ext cx="799698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Locally weighted NCM (</a:t>
            </a:r>
            <a:r>
              <a:rPr lang="en-US" i="1" dirty="0">
                <a:latin typeface="Calibri Light"/>
                <a:ea typeface="+mn-lt"/>
                <a:cs typeface="Calibri Light"/>
              </a:rPr>
              <a:t>Papadopoulos et al., 2002</a:t>
            </a:r>
            <a:r>
              <a:rPr lang="en-US" dirty="0">
                <a:latin typeface="Calibri Light"/>
                <a:ea typeface="+mn-lt"/>
                <a:cs typeface="Calibri Light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99952F-5499-5984-C8F3-898B71F160E4}"/>
                  </a:ext>
                </a:extLst>
              </p:cNvPr>
              <p:cNvSpPr txBox="1"/>
              <p:nvPr/>
            </p:nvSpPr>
            <p:spPr>
              <a:xfrm>
                <a:off x="5346583" y="2322961"/>
                <a:ext cx="1389418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+mn-lt"/>
                                      <a:cs typeface="Calibri Light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+mn-lt"/>
                                          <a:cs typeface="Calibri Light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+mn-lt"/>
                                          <a:cs typeface="Calibri Light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+mn-lt"/>
                                      <a:cs typeface="Calibri Light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E99952F-5499-5984-C8F3-898B71F16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83" y="2322961"/>
                <a:ext cx="1389418" cy="616259"/>
              </a:xfrm>
              <a:prstGeom prst="rect">
                <a:avLst/>
              </a:prstGeom>
              <a:blipFill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ep 2">
            <a:extLst>
              <a:ext uri="{FF2B5EF4-FFF2-40B4-BE49-F238E27FC236}">
                <a16:creationId xmlns:a16="http://schemas.microsoft.com/office/drawing/2014/main" id="{31F3C0F6-A9FE-9F68-F3D5-8C104F9C3219}"/>
              </a:ext>
            </a:extLst>
          </p:cNvPr>
          <p:cNvGrpSpPr/>
          <p:nvPr/>
        </p:nvGrpSpPr>
        <p:grpSpPr>
          <a:xfrm>
            <a:off x="2866357" y="3084784"/>
            <a:ext cx="6459286" cy="377513"/>
            <a:chOff x="3372352" y="2898599"/>
            <a:chExt cx="6459286" cy="3775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06B2FF-1B72-F9C1-03E2-5CE88A46241A}"/>
                </a:ext>
              </a:extLst>
            </p:cNvPr>
            <p:cNvSpPr txBox="1"/>
            <p:nvPr/>
          </p:nvSpPr>
          <p:spPr>
            <a:xfrm>
              <a:off x="3372352" y="2906780"/>
              <a:ext cx="840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 Light"/>
                  <a:ea typeface="+mn-lt"/>
                  <a:cs typeface="Calibri Light"/>
                </a:rPr>
                <a:t>where  </a:t>
              </a:r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F5DCD9-56A5-1E25-85DB-8ED21AAC989F}"/>
                    </a:ext>
                  </a:extLst>
                </p:cNvPr>
                <p:cNvSpPr txBox="1"/>
                <p:nvPr/>
              </p:nvSpPr>
              <p:spPr>
                <a:xfrm>
                  <a:off x="3881282" y="2901149"/>
                  <a:ext cx="179304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F5DCD9-56A5-1E25-85DB-8ED21AAC9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1282" y="2901149"/>
                  <a:ext cx="179304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A0C6FF-12E9-206C-D4E1-9D40C7D45E61}"/>
                </a:ext>
              </a:extLst>
            </p:cNvPr>
            <p:cNvSpPr txBox="1"/>
            <p:nvPr/>
          </p:nvSpPr>
          <p:spPr>
            <a:xfrm>
              <a:off x="5385894" y="2898599"/>
              <a:ext cx="30568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 Light"/>
                  <a:ea typeface="+mn-lt"/>
                  <a:cs typeface="Calibri Light"/>
                </a:rPr>
                <a:t>is the prediction of the value</a:t>
              </a:r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2A4699E-AF43-35BE-7723-F3D8FAB36774}"/>
                    </a:ext>
                  </a:extLst>
                </p:cNvPr>
                <p:cNvSpPr txBox="1"/>
                <p:nvPr/>
              </p:nvSpPr>
              <p:spPr>
                <a:xfrm>
                  <a:off x="7847811" y="2898599"/>
                  <a:ext cx="198382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Calibri Light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Calibri Light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Calibri Light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Calibri Light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2A4699E-AF43-35BE-7723-F3D8FAB367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811" y="2898599"/>
                  <a:ext cx="1983827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55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E0B7FEDC-8CAE-299C-4EDF-C3F8672244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F8BEA3-E8D8-B482-B931-91BB96FA093C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9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113A-88D4-E741-406F-682127D8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7</a:t>
            </a:fld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154A-7804-6076-E4AA-A854F798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B5DCD4-9E56-46C9-FE1E-3E24773F5D82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0E9F253-3528-CAB6-3829-D5DBA92BAE7E}"/>
              </a:ext>
            </a:extLst>
          </p:cNvPr>
          <p:cNvSpPr txBox="1"/>
          <p:nvPr/>
        </p:nvSpPr>
        <p:spPr>
          <a:xfrm>
            <a:off x="9170328" y="2389366"/>
            <a:ext cx="2743200" cy="830997"/>
          </a:xfrm>
          <a:prstGeom prst="rect">
            <a:avLst/>
          </a:prstGeom>
          <a:noFill/>
          <a:ln w="19050">
            <a:solidFill>
              <a:srgbClr val="338DC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+mj-lt"/>
              </a:rPr>
              <a:t>Possible to apply to different machine learning methods</a:t>
            </a:r>
          </a:p>
          <a:p>
            <a:r>
              <a:rPr lang="ja-JP" altLang="nl-NL" sz="1600">
                <a:latin typeface="+mj-lt"/>
                <a:cs typeface="Calibri"/>
              </a:rPr>
              <a:t>→</a:t>
            </a:r>
            <a:r>
              <a:rPr lang="en-US" sz="1600">
                <a:latin typeface="+mj-lt"/>
                <a:cs typeface="Calibri"/>
              </a:rPr>
              <a:t> More parameters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6D90D8-6DFD-4DDC-7E67-47E57B3FD36E}"/>
              </a:ext>
            </a:extLst>
          </p:cNvPr>
          <p:cNvSpPr txBox="1"/>
          <p:nvPr/>
        </p:nvSpPr>
        <p:spPr>
          <a:xfrm>
            <a:off x="1046315" y="3876499"/>
            <a:ext cx="11432900" cy="21544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Advantages: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The tighter prediction intervals can be obtained by adjusting </a:t>
            </a:r>
            <a:r>
              <a:rPr lang="en-US" sz="1600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β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 for each dataset (</a:t>
            </a:r>
            <a:r>
              <a:rPr lang="en-US" sz="1600" i="1" dirty="0">
                <a:latin typeface="Calibri Light"/>
                <a:ea typeface="+mn-lt"/>
                <a:cs typeface="Calibri Light"/>
              </a:rPr>
              <a:t>Papadopoulos and </a:t>
            </a:r>
            <a:r>
              <a:rPr lang="en-US" sz="1600" i="1" dirty="0" err="1">
                <a:latin typeface="Calibri Light"/>
                <a:ea typeface="+mn-lt"/>
                <a:cs typeface="Calibri Light"/>
              </a:rPr>
              <a:t>Haralambous</a:t>
            </a:r>
            <a:r>
              <a:rPr lang="en-US" sz="1600" i="1" dirty="0">
                <a:latin typeface="Calibri Light"/>
                <a:ea typeface="+mn-lt"/>
                <a:cs typeface="Calibri Light"/>
              </a:rPr>
              <a:t>, 2011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All reasonable small values produce conformal predictors with similar efficiency (</a:t>
            </a:r>
            <a:r>
              <a:rPr lang="fr-FR" sz="1600" i="1" dirty="0">
                <a:latin typeface="Calibri Light"/>
                <a:ea typeface="+mn-lt"/>
                <a:cs typeface="Calibri Light"/>
              </a:rPr>
              <a:t>Johansson et al.,2014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)</a:t>
            </a:r>
          </a:p>
          <a:p>
            <a:endParaRPr lang="en-US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Note: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Not widely adopted even though it might be helpful to increase efficiency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Extending NCM not straightforward </a:t>
            </a:r>
            <a:r>
              <a:rPr lang="nl-NL" sz="1600" dirty="0">
                <a:latin typeface="Calibri Light"/>
                <a:ea typeface="+mn-lt"/>
                <a:cs typeface="Calibri Light"/>
              </a:rPr>
              <a:t>in </a:t>
            </a:r>
            <a:r>
              <a:rPr lang="nl-NL" sz="1600" dirty="0" err="1">
                <a:latin typeface="Calibri Light"/>
                <a:ea typeface="+mn-lt"/>
                <a:cs typeface="Calibri Light"/>
              </a:rPr>
              <a:t>some</a:t>
            </a:r>
            <a:r>
              <a:rPr lang="nl-NL" sz="1600" dirty="0">
                <a:latin typeface="Calibri Light"/>
                <a:ea typeface="+mn-lt"/>
                <a:cs typeface="Calibri Light"/>
              </a:rPr>
              <a:t> </a:t>
            </a:r>
            <a:r>
              <a:rPr lang="nl-NL" sz="1600" dirty="0" err="1">
                <a:latin typeface="Calibri Light"/>
                <a:ea typeface="+mn-lt"/>
                <a:cs typeface="Calibri Light"/>
              </a:rPr>
              <a:t>application</a:t>
            </a:r>
            <a:r>
              <a:rPr lang="nl-NL" sz="1600" dirty="0">
                <a:latin typeface="Calibri Light"/>
                <a:ea typeface="+mn-lt"/>
                <a:cs typeface="Calibri Light"/>
              </a:rPr>
              <a:t> </a:t>
            </a:r>
            <a:r>
              <a:rPr lang="nl-NL" sz="1600" dirty="0" err="1">
                <a:latin typeface="Calibri Light"/>
                <a:ea typeface="+mn-lt"/>
                <a:cs typeface="Calibri Light"/>
              </a:rPr>
              <a:t>settings</a:t>
            </a:r>
            <a:r>
              <a:rPr lang="nl-NL" sz="1600" dirty="0">
                <a:latin typeface="Calibri Light"/>
                <a:ea typeface="+mn-lt"/>
                <a:cs typeface="Calibri Light"/>
              </a:rPr>
              <a:t> (</a:t>
            </a:r>
            <a:r>
              <a:rPr lang="nl-NL" sz="1600" dirty="0" err="1">
                <a:latin typeface="Calibri Light"/>
                <a:ea typeface="+mn-lt"/>
                <a:cs typeface="Calibri Light"/>
              </a:rPr>
              <a:t>needs</a:t>
            </a:r>
            <a:r>
              <a:rPr lang="nl-NL" sz="1600" dirty="0">
                <a:latin typeface="Calibri Light"/>
                <a:ea typeface="+mn-lt"/>
                <a:cs typeface="Calibri Light"/>
              </a:rPr>
              <a:t> more research)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l-NL" sz="1600" dirty="0">
                <a:latin typeface="Calibri Light"/>
                <a:ea typeface="+mn-lt"/>
                <a:cs typeface="Calibri Light"/>
              </a:rPr>
              <a:t>No papers found </a:t>
            </a:r>
            <a:r>
              <a:rPr lang="nl-NL" sz="1600" dirty="0" err="1">
                <a:latin typeface="Calibri Light"/>
                <a:ea typeface="+mn-lt"/>
                <a:cs typeface="Calibri Light"/>
              </a:rPr>
              <a:t>with</a:t>
            </a:r>
            <a:r>
              <a:rPr lang="nl-NL" sz="1600" dirty="0">
                <a:latin typeface="Calibri Light"/>
                <a:ea typeface="+mn-lt"/>
                <a:cs typeface="Calibri Light"/>
              </a:rPr>
              <a:t> </a:t>
            </a:r>
            <a:r>
              <a:rPr lang="nl-NL" sz="1600" dirty="0" err="1">
                <a:latin typeface="Calibri Light"/>
                <a:ea typeface="+mn-lt"/>
                <a:cs typeface="Calibri Light"/>
              </a:rPr>
              <a:t>extensive</a:t>
            </a:r>
            <a:r>
              <a:rPr lang="nl-NL" sz="1600" dirty="0">
                <a:latin typeface="Calibri Light"/>
                <a:ea typeface="+mn-lt"/>
                <a:cs typeface="Calibri Light"/>
              </a:rPr>
              <a:t> hyperparameter </a:t>
            </a:r>
            <a:r>
              <a:rPr lang="nl-NL" sz="1600" dirty="0" err="1">
                <a:latin typeface="Calibri Light"/>
                <a:ea typeface="+mn-lt"/>
                <a:cs typeface="Calibri Light"/>
              </a:rPr>
              <a:t>tuning</a:t>
            </a:r>
            <a:endParaRPr lang="en-US" sz="1600" dirty="0">
              <a:latin typeface="Calibri Light"/>
              <a:ea typeface="+mn-lt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EF96E-515D-B8C7-B293-E289124CDA39}"/>
              </a:ext>
            </a:extLst>
          </p:cNvPr>
          <p:cNvSpPr txBox="1"/>
          <p:nvPr/>
        </p:nvSpPr>
        <p:spPr>
          <a:xfrm>
            <a:off x="1046315" y="1802395"/>
            <a:ext cx="90199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Locally weighted NCM with hyperparameter(s) (Papadopoulos et al., 2007):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6A6F71-6EE0-29C5-9F53-7F64F5DF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cs typeface="Calibri Light"/>
              </a:rPr>
              <a:t>Absolute error-based NCM </a:t>
            </a:r>
            <a:r>
              <a:rPr lang="en-US" sz="3200">
                <a:solidFill>
                  <a:srgbClr val="0070C0"/>
                </a:solidFill>
                <a:cs typeface="Calibri Light"/>
              </a:rPr>
              <a:t>#3</a:t>
            </a:r>
            <a:endParaRPr lang="en-US" sz="3200">
              <a:cs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251C2-F352-5F55-C27A-9D25BC83BA31}"/>
                  </a:ext>
                </a:extLst>
              </p:cNvPr>
              <p:cNvSpPr txBox="1"/>
              <p:nvPr/>
            </p:nvSpPr>
            <p:spPr>
              <a:xfrm>
                <a:off x="4553077" y="2283434"/>
                <a:ext cx="1542923" cy="616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+mn-lt"/>
                                      <a:cs typeface="Calibri Light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  <a:ea typeface="+mn-lt"/>
                                          <a:cs typeface="Calibri Light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  <a:ea typeface="+mn-lt"/>
                                          <a:cs typeface="Calibri Light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+mn-lt"/>
                                      <a:cs typeface="Calibri Light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7251C2-F352-5F55-C27A-9D25BC83B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077" y="2283434"/>
                <a:ext cx="1542923" cy="6162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ep 13">
            <a:extLst>
              <a:ext uri="{FF2B5EF4-FFF2-40B4-BE49-F238E27FC236}">
                <a16:creationId xmlns:a16="http://schemas.microsoft.com/office/drawing/2014/main" id="{BCD9E1A9-F156-01AC-6EAE-82B17681A2B9}"/>
              </a:ext>
            </a:extLst>
          </p:cNvPr>
          <p:cNvGrpSpPr/>
          <p:nvPr/>
        </p:nvGrpSpPr>
        <p:grpSpPr>
          <a:xfrm>
            <a:off x="2512519" y="3146579"/>
            <a:ext cx="6087491" cy="374476"/>
            <a:chOff x="2955813" y="2439086"/>
            <a:chExt cx="6087491" cy="3744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DF31863-B8FF-FEBF-3FB7-1A662799159B}"/>
                </a:ext>
              </a:extLst>
            </p:cNvPr>
            <p:cNvSpPr txBox="1"/>
            <p:nvPr/>
          </p:nvSpPr>
          <p:spPr>
            <a:xfrm>
              <a:off x="2955813" y="2444230"/>
              <a:ext cx="840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>
                  <a:latin typeface="Calibri Light"/>
                  <a:ea typeface="+mn-lt"/>
                  <a:cs typeface="Calibri Light"/>
                </a:rPr>
                <a:t>where  </a:t>
              </a:r>
              <a:endParaRPr lang="nl-N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87763B-EE1C-CB2C-9E2E-4E0FA7338976}"/>
                    </a:ext>
                  </a:extLst>
                </p:cNvPr>
                <p:cNvSpPr txBox="1"/>
                <p:nvPr/>
              </p:nvSpPr>
              <p:spPr>
                <a:xfrm>
                  <a:off x="3508129" y="2443040"/>
                  <a:ext cx="132272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nl-NL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87763B-EE1C-CB2C-9E2E-4E0FA73389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8129" y="2443040"/>
                  <a:ext cx="132272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8FE78D-8E84-EBF1-F0A6-705599FB2C50}"/>
                </a:ext>
              </a:extLst>
            </p:cNvPr>
            <p:cNvSpPr txBox="1"/>
            <p:nvPr/>
          </p:nvSpPr>
          <p:spPr>
            <a:xfrm>
              <a:off x="4624396" y="2439086"/>
              <a:ext cx="30568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 Light"/>
                  <a:ea typeface="+mn-lt"/>
                  <a:cs typeface="Calibri Light"/>
                </a:rPr>
                <a:t>is the prediction of the value</a:t>
              </a:r>
              <a:endParaRPr lang="nl-N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1A7354-A626-86BC-51DD-02F511DF6D71}"/>
                    </a:ext>
                  </a:extLst>
                </p:cNvPr>
                <p:cNvSpPr txBox="1"/>
                <p:nvPr/>
              </p:nvSpPr>
              <p:spPr>
                <a:xfrm>
                  <a:off x="7059477" y="2439086"/>
                  <a:ext cx="198382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Calibri Light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Calibri Light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Calibri Light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Calibri Light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nl-NL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D1A7354-A626-86BC-51DD-02F511DF6D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9477" y="2439086"/>
                  <a:ext cx="1983827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55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1387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1863B-FA5A-9302-EB28-9C13D319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8</a:t>
            </a:fld>
            <a:endParaRPr lang="en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875D6-8714-C968-991C-4410FDEEB785}"/>
              </a:ext>
            </a:extLst>
          </p:cNvPr>
          <p:cNvSpPr txBox="1"/>
          <p:nvPr/>
        </p:nvSpPr>
        <p:spPr>
          <a:xfrm>
            <a:off x="1046316" y="1808113"/>
            <a:ext cx="958024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Calibri Light"/>
                <a:ea typeface="+mn-lt"/>
                <a:cs typeface="Calibri Light"/>
              </a:rPr>
              <a:t>Used</a:t>
            </a:r>
            <a:r>
              <a:rPr lang="nl-NL" dirty="0">
                <a:latin typeface="Calibri Light"/>
                <a:ea typeface="+mn-lt"/>
                <a:cs typeface="Calibri Light"/>
              </a:rPr>
              <a:t> in </a:t>
            </a:r>
            <a:r>
              <a:rPr lang="nl-NL" dirty="0" err="1">
                <a:latin typeface="Calibri Light"/>
                <a:ea typeface="+mn-lt"/>
                <a:cs typeface="Calibri Light"/>
              </a:rPr>
              <a:t>several</a:t>
            </a:r>
            <a:r>
              <a:rPr lang="nl-NL" dirty="0">
                <a:latin typeface="Calibri Light"/>
                <a:ea typeface="+mn-lt"/>
                <a:cs typeface="Calibri Light"/>
              </a:rPr>
              <a:t> </a:t>
            </a:r>
            <a:r>
              <a:rPr lang="nl-NL" dirty="0" err="1">
                <a:latin typeface="Calibri Light"/>
                <a:ea typeface="+mn-lt"/>
                <a:cs typeface="Calibri Light"/>
              </a:rPr>
              <a:t>applications</a:t>
            </a:r>
            <a:r>
              <a:rPr lang="nl-NL" dirty="0">
                <a:latin typeface="Calibri Light"/>
                <a:ea typeface="+mn-lt"/>
                <a:cs typeface="Calibri Light"/>
              </a:rPr>
              <a:t>  (e.g., </a:t>
            </a:r>
            <a:r>
              <a:rPr lang="nl-NL" i="1" dirty="0" err="1">
                <a:latin typeface="Calibri Light"/>
                <a:ea typeface="+mn-lt"/>
                <a:cs typeface="Calibri Light"/>
              </a:rPr>
              <a:t>Jablonka</a:t>
            </a:r>
            <a:r>
              <a:rPr lang="nl-NL" i="1" dirty="0">
                <a:latin typeface="Calibri Light"/>
                <a:ea typeface="+mn-lt"/>
                <a:cs typeface="Calibri Light"/>
              </a:rPr>
              <a:t> et al. (2020)</a:t>
            </a:r>
            <a:r>
              <a:rPr lang="nl-NL" dirty="0">
                <a:latin typeface="Calibri Light"/>
                <a:ea typeface="+mn-lt"/>
                <a:cs typeface="Calibri Light"/>
              </a:rPr>
              <a:t>, </a:t>
            </a:r>
            <a:r>
              <a:rPr lang="nl-NL" i="1" dirty="0" err="1">
                <a:latin typeface="Calibri Light"/>
                <a:ea typeface="+mn-lt"/>
                <a:cs typeface="Calibri Light"/>
              </a:rPr>
              <a:t>Eklund</a:t>
            </a:r>
            <a:r>
              <a:rPr lang="nl-NL" i="1" dirty="0">
                <a:latin typeface="Calibri Light"/>
                <a:ea typeface="+mn-lt"/>
                <a:cs typeface="Calibri Light"/>
              </a:rPr>
              <a:t> et al. (2015)</a:t>
            </a:r>
            <a:r>
              <a:rPr lang="nl-NL" dirty="0">
                <a:latin typeface="Calibri Light"/>
                <a:ea typeface="+mn-lt"/>
                <a:cs typeface="Calibri Light"/>
              </a:rPr>
              <a:t>)</a:t>
            </a:r>
          </a:p>
          <a:p>
            <a:endParaRPr lang="en-US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Difficult to assess added value on application side as no 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reports were found directly comparing NCM</a:t>
            </a:r>
            <a:r>
              <a:rPr lang="en-US" dirty="0">
                <a:solidFill>
                  <a:srgbClr val="0070C0"/>
                </a:solidFill>
                <a:latin typeface="+mj-lt"/>
                <a:ea typeface="+mj-ea"/>
                <a:cs typeface="Calibri Light"/>
              </a:rPr>
              <a:t>#2</a:t>
            </a:r>
            <a:r>
              <a:rPr lang="en-US" dirty="0">
                <a:solidFill>
                  <a:srgbClr val="338DCD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en-US" dirty="0">
                <a:latin typeface="Calibri Light"/>
                <a:ea typeface="+mn-lt"/>
                <a:cs typeface="Calibri Light"/>
              </a:rPr>
              <a:t>and NCM</a:t>
            </a:r>
            <a:r>
              <a:rPr lang="en-US" dirty="0">
                <a:solidFill>
                  <a:srgbClr val="0070C0"/>
                </a:solidFill>
                <a:latin typeface="+mj-lt"/>
                <a:ea typeface="+mj-ea"/>
                <a:cs typeface="Calibri Light"/>
              </a:rPr>
              <a:t>#3</a:t>
            </a:r>
          </a:p>
          <a:p>
            <a:endParaRPr lang="en-US" dirty="0">
              <a:solidFill>
                <a:srgbClr val="0070C0"/>
              </a:solidFill>
              <a:latin typeface="+mj-lt"/>
              <a:ea typeface="+mj-ea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Locally weighted NCMs generate inefficient prediction intervals when the data is homoscedastic </a:t>
            </a:r>
            <a:r>
              <a:rPr lang="it-IT" dirty="0">
                <a:latin typeface="Calibri Light"/>
                <a:ea typeface="+mn-lt"/>
                <a:cs typeface="Calibri Light"/>
              </a:rPr>
              <a:t>(</a:t>
            </a:r>
            <a:r>
              <a:rPr lang="it-IT" i="1" dirty="0">
                <a:latin typeface="Calibri Light"/>
                <a:ea typeface="+mn-lt"/>
                <a:cs typeface="Calibri Light"/>
              </a:rPr>
              <a:t>Lei et al., 2018</a:t>
            </a:r>
            <a:r>
              <a:rPr lang="it-IT" dirty="0">
                <a:latin typeface="Calibri Light"/>
                <a:ea typeface="+mn-lt"/>
                <a:cs typeface="Calibri Light"/>
              </a:rPr>
              <a:t>)</a:t>
            </a:r>
            <a:endParaRPr lang="en-US" dirty="0">
              <a:solidFill>
                <a:srgbClr val="0070C0"/>
              </a:solidFill>
              <a:latin typeface="+mj-lt"/>
              <a:ea typeface="+mj-ea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The performance of these NCMs under different conditions 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(e.g. non-Gaussian distributions, different data sizes) </a:t>
            </a:r>
          </a:p>
          <a:p>
            <a:endParaRPr lang="en-US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Knowledge obtained from such experiments can be used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to determine whether locally weighted NCMs result in more </a:t>
            </a:r>
            <a:br>
              <a:rPr lang="en-US" dirty="0">
                <a:latin typeface="Calibri Light"/>
                <a:ea typeface="+mn-lt"/>
                <a:cs typeface="Calibri Light"/>
              </a:rPr>
            </a:br>
            <a:r>
              <a:rPr lang="en-US" dirty="0">
                <a:latin typeface="Calibri Light"/>
                <a:ea typeface="+mn-lt"/>
                <a:cs typeface="Calibri Light"/>
              </a:rPr>
              <a:t>efficient prediction intervals (focus of upcoming research)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CDAC3E-B44A-A017-3D77-3A41D4D03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cs typeface="Calibri Light"/>
              </a:rPr>
              <a:t>Remarks for NCM </a:t>
            </a:r>
            <a:r>
              <a:rPr lang="en-US" sz="3200" dirty="0">
                <a:solidFill>
                  <a:srgbClr val="0070C0"/>
                </a:solidFill>
                <a:cs typeface="Calibri Light"/>
              </a:rPr>
              <a:t>#2 </a:t>
            </a:r>
            <a:r>
              <a:rPr lang="en-US" sz="3200" dirty="0">
                <a:cs typeface="Calibri Light"/>
              </a:rPr>
              <a:t>and</a:t>
            </a:r>
            <a:r>
              <a:rPr lang="en-US" sz="3200" dirty="0">
                <a:solidFill>
                  <a:srgbClr val="0070C0"/>
                </a:solidFill>
                <a:cs typeface="Calibri Light"/>
              </a:rPr>
              <a:t> #3</a:t>
            </a:r>
            <a:endParaRPr lang="en-US" sz="3200" dirty="0"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CF387-65E3-F108-9374-61B5AC6D8E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EE9A13-D9F8-DA54-A679-11D75211F470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19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C460-3FFE-7876-2BEB-55BC2ECB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cs typeface="Calibri Light"/>
              </a:rPr>
              <a:t>Quantile-based NCM </a:t>
            </a:r>
            <a:r>
              <a:rPr lang="en-US" sz="3200" dirty="0">
                <a:solidFill>
                  <a:srgbClr val="0070C0"/>
                </a:solidFill>
                <a:cs typeface="Calibri Light"/>
              </a:rPr>
              <a:t>#4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6113A-88D4-E741-406F-682127D8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86D8-9D7E-4905-A039-D472C21581EE}" type="slidenum">
              <a:rPr lang="en-NL" smtClean="0"/>
              <a:t>9</a:t>
            </a:fld>
            <a:endParaRPr lang="en-N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F154A-7804-6076-E4AA-A854F79802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070" y="6185081"/>
            <a:ext cx="1099265" cy="61558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B5DCD4-9E56-46C9-FE1E-3E24773F5D82}"/>
              </a:ext>
            </a:extLst>
          </p:cNvPr>
          <p:cNvCxnSpPr/>
          <p:nvPr/>
        </p:nvCxnSpPr>
        <p:spPr>
          <a:xfrm>
            <a:off x="10937174" y="6356350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84104D-04C8-5479-2CAC-B0372074A2E7}"/>
              </a:ext>
            </a:extLst>
          </p:cNvPr>
          <p:cNvSpPr txBox="1"/>
          <p:nvPr/>
        </p:nvSpPr>
        <p:spPr>
          <a:xfrm>
            <a:off x="1046315" y="1530531"/>
            <a:ext cx="735755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Quantile-based NCM, focuses on estimating lower and upper conditional quantiles (</a:t>
            </a:r>
            <a:r>
              <a:rPr lang="en-US" dirty="0" err="1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Conformalized</a:t>
            </a:r>
            <a:r>
              <a:rPr lang="en-US" dirty="0">
                <a:solidFill>
                  <a:srgbClr val="0070C0"/>
                </a:solidFill>
                <a:latin typeface="Calibri Light"/>
                <a:ea typeface="+mn-lt"/>
                <a:cs typeface="Calibri Light"/>
              </a:rPr>
              <a:t> quantile regression</a:t>
            </a:r>
            <a:r>
              <a:rPr lang="en-US" dirty="0">
                <a:latin typeface="Calibri Light"/>
                <a:ea typeface="+mn-lt"/>
                <a:cs typeface="Calibri Light"/>
              </a:rPr>
              <a:t>) </a:t>
            </a:r>
            <a:r>
              <a:rPr lang="it-IT" dirty="0">
                <a:latin typeface="Calibri Light"/>
                <a:ea typeface="+mn-lt"/>
                <a:cs typeface="Calibri Light"/>
              </a:rPr>
              <a:t>(</a:t>
            </a:r>
            <a:r>
              <a:rPr lang="it-IT" i="1" dirty="0">
                <a:latin typeface="Calibri Light"/>
                <a:ea typeface="+mn-lt"/>
                <a:cs typeface="Calibri Light"/>
              </a:rPr>
              <a:t>Romano et al., 2019</a:t>
            </a:r>
            <a:r>
              <a:rPr lang="it-IT" dirty="0">
                <a:latin typeface="Calibri Light"/>
                <a:ea typeface="+mn-lt"/>
                <a:cs typeface="Calibri Light"/>
              </a:rPr>
              <a:t>)</a:t>
            </a:r>
            <a:endParaRPr lang="en-US" dirty="0">
              <a:latin typeface="Calibri Light"/>
              <a:ea typeface="+mn-lt"/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0104D-7415-B8D6-00A5-E2C9A868BE62}"/>
              </a:ext>
            </a:extLst>
          </p:cNvPr>
          <p:cNvSpPr txBox="1"/>
          <p:nvPr/>
        </p:nvSpPr>
        <p:spPr>
          <a:xfrm>
            <a:off x="1046315" y="3619028"/>
            <a:ext cx="10819267" cy="24776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Advantage: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Fully adaptive to heteroscedastic data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Theoretically guarantees a valid coverage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Experiments show more efficient prediction intervals compared to NCM</a:t>
            </a:r>
            <a:r>
              <a:rPr lang="en-US" sz="1600" dirty="0">
                <a:solidFill>
                  <a:srgbClr val="0070C0"/>
                </a:solidFill>
                <a:latin typeface="+mj-lt"/>
                <a:ea typeface="+mj-ea"/>
                <a:cs typeface="Calibri Light"/>
              </a:rPr>
              <a:t>#2</a:t>
            </a:r>
            <a:r>
              <a:rPr lang="en-US" sz="1600" dirty="0">
                <a:solidFill>
                  <a:srgbClr val="338DCD"/>
                </a:solidFill>
                <a:latin typeface="Calibri Light"/>
                <a:ea typeface="+mn-lt"/>
                <a:cs typeface="Calibri Light"/>
              </a:rPr>
              <a:t> </a:t>
            </a:r>
            <a:r>
              <a:rPr lang="en-US" sz="1600" dirty="0">
                <a:latin typeface="Calibri Light"/>
                <a:ea typeface="+mn-lt"/>
                <a:cs typeface="Calibri Light"/>
              </a:rPr>
              <a:t>and </a:t>
            </a:r>
            <a:r>
              <a:rPr lang="en-US" sz="1600" dirty="0">
                <a:solidFill>
                  <a:srgbClr val="0070C0"/>
                </a:solidFill>
                <a:latin typeface="+mj-lt"/>
                <a:ea typeface="+mj-ea"/>
                <a:cs typeface="Calibri Light"/>
              </a:rPr>
              <a:t>#3</a:t>
            </a:r>
            <a:endParaRPr lang="en-US" dirty="0">
              <a:ea typeface="+mj-ea"/>
            </a:endParaRPr>
          </a:p>
          <a:p>
            <a:pPr lvl="1"/>
            <a:endParaRPr lang="en-US" sz="1900" dirty="0">
              <a:latin typeface="Calibri Light"/>
              <a:ea typeface="+mn-l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ea typeface="+mn-lt"/>
                <a:cs typeface="Calibri Light"/>
              </a:rPr>
              <a:t>Note: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 Light"/>
                <a:ea typeface="+mn-lt"/>
                <a:cs typeface="Calibri Light"/>
              </a:rPr>
              <a:t>In order to show that this method also works sufficiently efficient in the case </a:t>
            </a:r>
            <a:br>
              <a:rPr lang="en-US" sz="1600" dirty="0">
                <a:latin typeface="Calibri Light"/>
                <a:ea typeface="+mn-lt"/>
                <a:cs typeface="Calibri Light"/>
              </a:rPr>
            </a:br>
            <a:r>
              <a:rPr lang="en-US" sz="1600" dirty="0">
                <a:latin typeface="Calibri Light"/>
                <a:ea typeface="+mn-lt"/>
                <a:cs typeface="Calibri Light"/>
              </a:rPr>
              <a:t>of homoscedastic noise, further comparative research is needed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8A7957-D044-94A3-74A3-4D8691F2B08C}"/>
                  </a:ext>
                </a:extLst>
              </p:cNvPr>
              <p:cNvSpPr txBox="1"/>
              <p:nvPr/>
            </p:nvSpPr>
            <p:spPr>
              <a:xfrm>
                <a:off x="2646446" y="2879464"/>
                <a:ext cx="4157292" cy="412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𝑙𝑜𝑤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h𝑖𝑔h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78A7957-D044-94A3-74A3-4D8691F2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446" y="2879464"/>
                <a:ext cx="4157292" cy="412036"/>
              </a:xfrm>
              <a:prstGeom prst="rect">
                <a:avLst/>
              </a:prstGeom>
              <a:blipFill>
                <a:blip r:embed="rId4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1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1222</Words>
  <Application>Microsoft Office PowerPoint</Application>
  <PresentationFormat>Breedbeeld</PresentationFormat>
  <Paragraphs>162</Paragraphs>
  <Slides>14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CMR10</vt:lpstr>
      <vt:lpstr>Arial</vt:lpstr>
      <vt:lpstr>Calibri</vt:lpstr>
      <vt:lpstr>Calibri Light</vt:lpstr>
      <vt:lpstr>Cambria</vt:lpstr>
      <vt:lpstr>Cambria Math</vt:lpstr>
      <vt:lpstr>Courier New</vt:lpstr>
      <vt:lpstr>Office Theme</vt:lpstr>
      <vt:lpstr>Office Theme</vt:lpstr>
      <vt:lpstr>A Review of Nonconformity Measures for Conformal Prediction in Regression</vt:lpstr>
      <vt:lpstr>Rational</vt:lpstr>
      <vt:lpstr>Conformal prediction (CP)  in a regression setting </vt:lpstr>
      <vt:lpstr>Motivation</vt:lpstr>
      <vt:lpstr>Absolute error-based NCM #1</vt:lpstr>
      <vt:lpstr>Absolute error-based NCM #2</vt:lpstr>
      <vt:lpstr>Absolute error-based NCM #3</vt:lpstr>
      <vt:lpstr>Remarks for NCM #2 and #3</vt:lpstr>
      <vt:lpstr>Quantile-based NCM #4</vt:lpstr>
      <vt:lpstr>Challenges when choosing NCM</vt:lpstr>
      <vt:lpstr>Challenges when choosing NCM cont’d</vt:lpstr>
      <vt:lpstr>Factors influencing the choice for NCM</vt:lpstr>
      <vt:lpstr>Conclusion 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COPA</dc:title>
  <dc:creator>Yuko Kato</dc:creator>
  <cp:lastModifiedBy>Grootjans, W. (RADI)</cp:lastModifiedBy>
  <cp:revision>11</cp:revision>
  <dcterms:created xsi:type="dcterms:W3CDTF">2023-08-21T07:22:42Z</dcterms:created>
  <dcterms:modified xsi:type="dcterms:W3CDTF">2023-09-14T07:28:31Z</dcterms:modified>
</cp:coreProperties>
</file>